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m4a" ContentType="audio/unknown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35"/>
  </p:notesMasterIdLst>
  <p:sldIdLst>
    <p:sldId id="256" r:id="rId2"/>
    <p:sldId id="257" r:id="rId3"/>
    <p:sldId id="258" r:id="rId4"/>
    <p:sldId id="275" r:id="rId5"/>
    <p:sldId id="276" r:id="rId6"/>
    <p:sldId id="260" r:id="rId7"/>
    <p:sldId id="261" r:id="rId8"/>
    <p:sldId id="262" r:id="rId9"/>
    <p:sldId id="265" r:id="rId10"/>
    <p:sldId id="279" r:id="rId11"/>
    <p:sldId id="263" r:id="rId12"/>
    <p:sldId id="274" r:id="rId13"/>
    <p:sldId id="283" r:id="rId14"/>
    <p:sldId id="277" r:id="rId15"/>
    <p:sldId id="266" r:id="rId16"/>
    <p:sldId id="280" r:id="rId17"/>
    <p:sldId id="281" r:id="rId18"/>
    <p:sldId id="282" r:id="rId19"/>
    <p:sldId id="285" r:id="rId20"/>
    <p:sldId id="267" r:id="rId21"/>
    <p:sldId id="288" r:id="rId22"/>
    <p:sldId id="287" r:id="rId23"/>
    <p:sldId id="286" r:id="rId24"/>
    <p:sldId id="290" r:id="rId25"/>
    <p:sldId id="269" r:id="rId26"/>
    <p:sldId id="293" r:id="rId27"/>
    <p:sldId id="278" r:id="rId28"/>
    <p:sldId id="292" r:id="rId29"/>
    <p:sldId id="295" r:id="rId30"/>
    <p:sldId id="294" r:id="rId31"/>
    <p:sldId id="297" r:id="rId32"/>
    <p:sldId id="296" r:id="rId33"/>
    <p:sldId id="291" r:id="rId3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 snapToObjects="1">
      <p:cViewPr>
        <p:scale>
          <a:sx n="106" d="100"/>
          <a:sy n="106" d="100"/>
        </p:scale>
        <p:origin x="-166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636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1"/>
          <c:order val="0"/>
          <c:tx>
            <c:strRef>
              <c:f>Sheet1!$C$1</c:f>
              <c:strCache>
                <c:ptCount val="1"/>
                <c:pt idx="0">
                  <c:v>GUESS_1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diamond"/>
            <c:size val="7"/>
            <c:spPr>
              <a:solidFill>
                <a:srgbClr val="3366FF"/>
              </a:solidFill>
            </c:spPr>
          </c:marker>
          <c:dPt>
            <c:idx val="869"/>
            <c:marker>
              <c:spPr>
                <a:solidFill>
                  <a:srgbClr val="0000FF"/>
                </a:solidFill>
              </c:spPr>
            </c:marker>
            <c:bubble3D val="0"/>
          </c:dPt>
          <c:dLbls>
            <c:dLbl>
              <c:idx val="869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xVal>
            <c:numRef>
              <c:f>Sheet1!$A$2:$A$871</c:f>
              <c:numCache>
                <c:formatCode>d\-mmm\-yy</c:formatCode>
                <c:ptCount val="870"/>
                <c:pt idx="0">
                  <c:v>39846</c:v>
                </c:pt>
                <c:pt idx="1">
                  <c:v>39847</c:v>
                </c:pt>
                <c:pt idx="2">
                  <c:v>39848</c:v>
                </c:pt>
                <c:pt idx="3">
                  <c:v>39849</c:v>
                </c:pt>
                <c:pt idx="4">
                  <c:v>39850</c:v>
                </c:pt>
                <c:pt idx="5">
                  <c:v>39853</c:v>
                </c:pt>
                <c:pt idx="6">
                  <c:v>39854</c:v>
                </c:pt>
                <c:pt idx="7">
                  <c:v>39855</c:v>
                </c:pt>
                <c:pt idx="8">
                  <c:v>39856</c:v>
                </c:pt>
                <c:pt idx="9">
                  <c:v>39857</c:v>
                </c:pt>
                <c:pt idx="10">
                  <c:v>39860</c:v>
                </c:pt>
                <c:pt idx="11">
                  <c:v>39861</c:v>
                </c:pt>
                <c:pt idx="12">
                  <c:v>39862</c:v>
                </c:pt>
                <c:pt idx="13">
                  <c:v>39863</c:v>
                </c:pt>
                <c:pt idx="14">
                  <c:v>39864</c:v>
                </c:pt>
                <c:pt idx="15">
                  <c:v>39867</c:v>
                </c:pt>
                <c:pt idx="16">
                  <c:v>39868</c:v>
                </c:pt>
                <c:pt idx="17">
                  <c:v>39869</c:v>
                </c:pt>
                <c:pt idx="18">
                  <c:v>39870</c:v>
                </c:pt>
                <c:pt idx="19">
                  <c:v>39871</c:v>
                </c:pt>
                <c:pt idx="20">
                  <c:v>39874</c:v>
                </c:pt>
                <c:pt idx="21">
                  <c:v>39875</c:v>
                </c:pt>
                <c:pt idx="22">
                  <c:v>39876</c:v>
                </c:pt>
                <c:pt idx="23">
                  <c:v>39877</c:v>
                </c:pt>
                <c:pt idx="24">
                  <c:v>39878</c:v>
                </c:pt>
                <c:pt idx="25">
                  <c:v>39881</c:v>
                </c:pt>
                <c:pt idx="26">
                  <c:v>39882</c:v>
                </c:pt>
                <c:pt idx="27">
                  <c:v>39883</c:v>
                </c:pt>
                <c:pt idx="28">
                  <c:v>39884</c:v>
                </c:pt>
                <c:pt idx="29">
                  <c:v>39885</c:v>
                </c:pt>
                <c:pt idx="30">
                  <c:v>39888</c:v>
                </c:pt>
                <c:pt idx="31">
                  <c:v>39889</c:v>
                </c:pt>
                <c:pt idx="32">
                  <c:v>39890</c:v>
                </c:pt>
                <c:pt idx="33">
                  <c:v>39891</c:v>
                </c:pt>
                <c:pt idx="34">
                  <c:v>39892</c:v>
                </c:pt>
                <c:pt idx="35">
                  <c:v>39895</c:v>
                </c:pt>
                <c:pt idx="36">
                  <c:v>39896</c:v>
                </c:pt>
                <c:pt idx="37">
                  <c:v>39897</c:v>
                </c:pt>
                <c:pt idx="38">
                  <c:v>39898</c:v>
                </c:pt>
                <c:pt idx="39">
                  <c:v>39899</c:v>
                </c:pt>
                <c:pt idx="40">
                  <c:v>39902</c:v>
                </c:pt>
                <c:pt idx="41">
                  <c:v>39903</c:v>
                </c:pt>
                <c:pt idx="42">
                  <c:v>39904</c:v>
                </c:pt>
                <c:pt idx="43">
                  <c:v>39905</c:v>
                </c:pt>
                <c:pt idx="44">
                  <c:v>39906</c:v>
                </c:pt>
                <c:pt idx="45">
                  <c:v>39909</c:v>
                </c:pt>
                <c:pt idx="46">
                  <c:v>39910</c:v>
                </c:pt>
                <c:pt idx="47">
                  <c:v>39911</c:v>
                </c:pt>
                <c:pt idx="48">
                  <c:v>39912</c:v>
                </c:pt>
                <c:pt idx="49">
                  <c:v>39913</c:v>
                </c:pt>
                <c:pt idx="50">
                  <c:v>39916</c:v>
                </c:pt>
                <c:pt idx="51">
                  <c:v>39917</c:v>
                </c:pt>
                <c:pt idx="52">
                  <c:v>39918</c:v>
                </c:pt>
                <c:pt idx="53">
                  <c:v>39919</c:v>
                </c:pt>
                <c:pt idx="54">
                  <c:v>39920</c:v>
                </c:pt>
                <c:pt idx="55">
                  <c:v>39923</c:v>
                </c:pt>
                <c:pt idx="56">
                  <c:v>39924</c:v>
                </c:pt>
                <c:pt idx="57">
                  <c:v>39925</c:v>
                </c:pt>
                <c:pt idx="58">
                  <c:v>39926</c:v>
                </c:pt>
                <c:pt idx="59">
                  <c:v>39927</c:v>
                </c:pt>
                <c:pt idx="60">
                  <c:v>39930</c:v>
                </c:pt>
                <c:pt idx="61">
                  <c:v>39931</c:v>
                </c:pt>
                <c:pt idx="62">
                  <c:v>39932</c:v>
                </c:pt>
                <c:pt idx="63">
                  <c:v>39933</c:v>
                </c:pt>
                <c:pt idx="64">
                  <c:v>39934</c:v>
                </c:pt>
                <c:pt idx="65">
                  <c:v>39937</c:v>
                </c:pt>
                <c:pt idx="66">
                  <c:v>39938</c:v>
                </c:pt>
                <c:pt idx="67">
                  <c:v>39939</c:v>
                </c:pt>
                <c:pt idx="68">
                  <c:v>39940</c:v>
                </c:pt>
                <c:pt idx="69">
                  <c:v>39941</c:v>
                </c:pt>
                <c:pt idx="70">
                  <c:v>39944</c:v>
                </c:pt>
                <c:pt idx="71">
                  <c:v>39945</c:v>
                </c:pt>
                <c:pt idx="72">
                  <c:v>39946</c:v>
                </c:pt>
                <c:pt idx="73">
                  <c:v>39947</c:v>
                </c:pt>
                <c:pt idx="74">
                  <c:v>39948</c:v>
                </c:pt>
                <c:pt idx="75">
                  <c:v>39951</c:v>
                </c:pt>
                <c:pt idx="76">
                  <c:v>39952</c:v>
                </c:pt>
                <c:pt idx="77">
                  <c:v>39953</c:v>
                </c:pt>
                <c:pt idx="78">
                  <c:v>39954</c:v>
                </c:pt>
                <c:pt idx="79">
                  <c:v>39955</c:v>
                </c:pt>
                <c:pt idx="80">
                  <c:v>39958</c:v>
                </c:pt>
                <c:pt idx="81">
                  <c:v>39959</c:v>
                </c:pt>
                <c:pt idx="82">
                  <c:v>39960</c:v>
                </c:pt>
                <c:pt idx="83">
                  <c:v>39961</c:v>
                </c:pt>
                <c:pt idx="84">
                  <c:v>39962</c:v>
                </c:pt>
                <c:pt idx="85">
                  <c:v>39965</c:v>
                </c:pt>
                <c:pt idx="86">
                  <c:v>39966</c:v>
                </c:pt>
                <c:pt idx="87">
                  <c:v>39967</c:v>
                </c:pt>
                <c:pt idx="88">
                  <c:v>39968</c:v>
                </c:pt>
                <c:pt idx="89">
                  <c:v>39969</c:v>
                </c:pt>
                <c:pt idx="90">
                  <c:v>39972</c:v>
                </c:pt>
                <c:pt idx="91">
                  <c:v>39973</c:v>
                </c:pt>
                <c:pt idx="92">
                  <c:v>39974</c:v>
                </c:pt>
                <c:pt idx="93">
                  <c:v>39975</c:v>
                </c:pt>
                <c:pt idx="94">
                  <c:v>39976</c:v>
                </c:pt>
                <c:pt idx="95">
                  <c:v>39979</c:v>
                </c:pt>
                <c:pt idx="96">
                  <c:v>39980</c:v>
                </c:pt>
                <c:pt idx="97">
                  <c:v>39981</c:v>
                </c:pt>
                <c:pt idx="98">
                  <c:v>39982</c:v>
                </c:pt>
                <c:pt idx="99">
                  <c:v>39983</c:v>
                </c:pt>
                <c:pt idx="100">
                  <c:v>39986</c:v>
                </c:pt>
                <c:pt idx="101">
                  <c:v>39987</c:v>
                </c:pt>
                <c:pt idx="102">
                  <c:v>39988</c:v>
                </c:pt>
                <c:pt idx="103">
                  <c:v>39989</c:v>
                </c:pt>
                <c:pt idx="104">
                  <c:v>39990</c:v>
                </c:pt>
                <c:pt idx="105">
                  <c:v>39993</c:v>
                </c:pt>
                <c:pt idx="106">
                  <c:v>39994</c:v>
                </c:pt>
                <c:pt idx="107">
                  <c:v>39995</c:v>
                </c:pt>
                <c:pt idx="108">
                  <c:v>39996</c:v>
                </c:pt>
                <c:pt idx="109">
                  <c:v>39997</c:v>
                </c:pt>
                <c:pt idx="110">
                  <c:v>40000</c:v>
                </c:pt>
                <c:pt idx="111">
                  <c:v>40001</c:v>
                </c:pt>
                <c:pt idx="112">
                  <c:v>40002</c:v>
                </c:pt>
                <c:pt idx="113">
                  <c:v>40003</c:v>
                </c:pt>
                <c:pt idx="114">
                  <c:v>40004</c:v>
                </c:pt>
                <c:pt idx="115">
                  <c:v>40007</c:v>
                </c:pt>
                <c:pt idx="116">
                  <c:v>40008</c:v>
                </c:pt>
                <c:pt idx="117">
                  <c:v>40009</c:v>
                </c:pt>
                <c:pt idx="118">
                  <c:v>40010</c:v>
                </c:pt>
                <c:pt idx="119">
                  <c:v>40011</c:v>
                </c:pt>
                <c:pt idx="120">
                  <c:v>40014</c:v>
                </c:pt>
                <c:pt idx="121">
                  <c:v>40015</c:v>
                </c:pt>
                <c:pt idx="122">
                  <c:v>40016</c:v>
                </c:pt>
                <c:pt idx="123">
                  <c:v>40017</c:v>
                </c:pt>
                <c:pt idx="124">
                  <c:v>40018</c:v>
                </c:pt>
                <c:pt idx="125">
                  <c:v>40021</c:v>
                </c:pt>
                <c:pt idx="126">
                  <c:v>40022</c:v>
                </c:pt>
                <c:pt idx="127">
                  <c:v>40023</c:v>
                </c:pt>
                <c:pt idx="128">
                  <c:v>40024</c:v>
                </c:pt>
                <c:pt idx="129">
                  <c:v>40025</c:v>
                </c:pt>
                <c:pt idx="130">
                  <c:v>40028</c:v>
                </c:pt>
                <c:pt idx="131">
                  <c:v>40029</c:v>
                </c:pt>
                <c:pt idx="132">
                  <c:v>40030</c:v>
                </c:pt>
                <c:pt idx="133">
                  <c:v>40031</c:v>
                </c:pt>
                <c:pt idx="134">
                  <c:v>40032</c:v>
                </c:pt>
                <c:pt idx="135">
                  <c:v>40035</c:v>
                </c:pt>
                <c:pt idx="136">
                  <c:v>40036</c:v>
                </c:pt>
                <c:pt idx="137">
                  <c:v>40037</c:v>
                </c:pt>
                <c:pt idx="138">
                  <c:v>40038</c:v>
                </c:pt>
                <c:pt idx="139">
                  <c:v>40039</c:v>
                </c:pt>
                <c:pt idx="140">
                  <c:v>40042</c:v>
                </c:pt>
                <c:pt idx="141">
                  <c:v>40043</c:v>
                </c:pt>
                <c:pt idx="142">
                  <c:v>40044</c:v>
                </c:pt>
                <c:pt idx="143">
                  <c:v>40045</c:v>
                </c:pt>
                <c:pt idx="144">
                  <c:v>40046</c:v>
                </c:pt>
                <c:pt idx="145">
                  <c:v>40049</c:v>
                </c:pt>
                <c:pt idx="146">
                  <c:v>40050</c:v>
                </c:pt>
                <c:pt idx="147">
                  <c:v>40051</c:v>
                </c:pt>
                <c:pt idx="148">
                  <c:v>40052</c:v>
                </c:pt>
                <c:pt idx="149">
                  <c:v>40053</c:v>
                </c:pt>
                <c:pt idx="150">
                  <c:v>40056</c:v>
                </c:pt>
                <c:pt idx="151">
                  <c:v>40057</c:v>
                </c:pt>
                <c:pt idx="152">
                  <c:v>40058</c:v>
                </c:pt>
                <c:pt idx="153">
                  <c:v>40059</c:v>
                </c:pt>
                <c:pt idx="154">
                  <c:v>40060</c:v>
                </c:pt>
                <c:pt idx="155">
                  <c:v>40063</c:v>
                </c:pt>
                <c:pt idx="156">
                  <c:v>40064</c:v>
                </c:pt>
                <c:pt idx="157">
                  <c:v>40065</c:v>
                </c:pt>
                <c:pt idx="158">
                  <c:v>40066</c:v>
                </c:pt>
                <c:pt idx="159">
                  <c:v>40067</c:v>
                </c:pt>
                <c:pt idx="160">
                  <c:v>40070</c:v>
                </c:pt>
                <c:pt idx="161">
                  <c:v>40071</c:v>
                </c:pt>
                <c:pt idx="162">
                  <c:v>40072</c:v>
                </c:pt>
                <c:pt idx="163">
                  <c:v>40073</c:v>
                </c:pt>
                <c:pt idx="164">
                  <c:v>40074</c:v>
                </c:pt>
                <c:pt idx="165">
                  <c:v>40077</c:v>
                </c:pt>
                <c:pt idx="166">
                  <c:v>40078</c:v>
                </c:pt>
                <c:pt idx="167">
                  <c:v>40079</c:v>
                </c:pt>
                <c:pt idx="168">
                  <c:v>40080</c:v>
                </c:pt>
                <c:pt idx="169">
                  <c:v>40081</c:v>
                </c:pt>
                <c:pt idx="170">
                  <c:v>40084</c:v>
                </c:pt>
                <c:pt idx="171">
                  <c:v>40085</c:v>
                </c:pt>
                <c:pt idx="172">
                  <c:v>40086</c:v>
                </c:pt>
                <c:pt idx="173">
                  <c:v>40087</c:v>
                </c:pt>
                <c:pt idx="174">
                  <c:v>40088</c:v>
                </c:pt>
                <c:pt idx="175">
                  <c:v>40091</c:v>
                </c:pt>
                <c:pt idx="176">
                  <c:v>40092</c:v>
                </c:pt>
                <c:pt idx="177">
                  <c:v>40093</c:v>
                </c:pt>
                <c:pt idx="178">
                  <c:v>40094</c:v>
                </c:pt>
                <c:pt idx="179">
                  <c:v>40095</c:v>
                </c:pt>
                <c:pt idx="180">
                  <c:v>40098</c:v>
                </c:pt>
                <c:pt idx="181">
                  <c:v>40099</c:v>
                </c:pt>
                <c:pt idx="182">
                  <c:v>40100</c:v>
                </c:pt>
                <c:pt idx="183">
                  <c:v>40101</c:v>
                </c:pt>
                <c:pt idx="184">
                  <c:v>40102</c:v>
                </c:pt>
                <c:pt idx="185">
                  <c:v>40105</c:v>
                </c:pt>
                <c:pt idx="186">
                  <c:v>40106</c:v>
                </c:pt>
                <c:pt idx="187">
                  <c:v>40107</c:v>
                </c:pt>
                <c:pt idx="188">
                  <c:v>40108</c:v>
                </c:pt>
                <c:pt idx="189">
                  <c:v>40109</c:v>
                </c:pt>
                <c:pt idx="190">
                  <c:v>40112</c:v>
                </c:pt>
                <c:pt idx="191">
                  <c:v>40113</c:v>
                </c:pt>
                <c:pt idx="192">
                  <c:v>40114</c:v>
                </c:pt>
                <c:pt idx="193">
                  <c:v>40115</c:v>
                </c:pt>
                <c:pt idx="194">
                  <c:v>40116</c:v>
                </c:pt>
                <c:pt idx="195">
                  <c:v>40119</c:v>
                </c:pt>
                <c:pt idx="196">
                  <c:v>40120</c:v>
                </c:pt>
                <c:pt idx="197">
                  <c:v>40121</c:v>
                </c:pt>
                <c:pt idx="198">
                  <c:v>40122</c:v>
                </c:pt>
                <c:pt idx="199">
                  <c:v>40123</c:v>
                </c:pt>
                <c:pt idx="200">
                  <c:v>40126</c:v>
                </c:pt>
                <c:pt idx="201">
                  <c:v>40127</c:v>
                </c:pt>
                <c:pt idx="202">
                  <c:v>40128</c:v>
                </c:pt>
                <c:pt idx="203">
                  <c:v>40129</c:v>
                </c:pt>
                <c:pt idx="204">
                  <c:v>40130</c:v>
                </c:pt>
                <c:pt idx="205">
                  <c:v>40133</c:v>
                </c:pt>
                <c:pt idx="206">
                  <c:v>40134</c:v>
                </c:pt>
                <c:pt idx="207">
                  <c:v>40135</c:v>
                </c:pt>
                <c:pt idx="208">
                  <c:v>40136</c:v>
                </c:pt>
                <c:pt idx="209">
                  <c:v>40137</c:v>
                </c:pt>
                <c:pt idx="210">
                  <c:v>40140</c:v>
                </c:pt>
                <c:pt idx="211">
                  <c:v>40141</c:v>
                </c:pt>
                <c:pt idx="212">
                  <c:v>40142</c:v>
                </c:pt>
                <c:pt idx="213">
                  <c:v>40143</c:v>
                </c:pt>
                <c:pt idx="214">
                  <c:v>40144</c:v>
                </c:pt>
                <c:pt idx="215">
                  <c:v>40147</c:v>
                </c:pt>
                <c:pt idx="216">
                  <c:v>40148</c:v>
                </c:pt>
                <c:pt idx="217">
                  <c:v>40149</c:v>
                </c:pt>
                <c:pt idx="218">
                  <c:v>40150</c:v>
                </c:pt>
                <c:pt idx="219">
                  <c:v>40151</c:v>
                </c:pt>
                <c:pt idx="220">
                  <c:v>40154</c:v>
                </c:pt>
                <c:pt idx="221">
                  <c:v>40155</c:v>
                </c:pt>
                <c:pt idx="222">
                  <c:v>40156</c:v>
                </c:pt>
                <c:pt idx="223">
                  <c:v>40157</c:v>
                </c:pt>
                <c:pt idx="224">
                  <c:v>40158</c:v>
                </c:pt>
                <c:pt idx="225">
                  <c:v>40161</c:v>
                </c:pt>
                <c:pt idx="226">
                  <c:v>40162</c:v>
                </c:pt>
                <c:pt idx="227">
                  <c:v>40163</c:v>
                </c:pt>
                <c:pt idx="228">
                  <c:v>40164</c:v>
                </c:pt>
                <c:pt idx="229">
                  <c:v>40165</c:v>
                </c:pt>
                <c:pt idx="230">
                  <c:v>40168</c:v>
                </c:pt>
                <c:pt idx="231">
                  <c:v>40169</c:v>
                </c:pt>
                <c:pt idx="232">
                  <c:v>40170</c:v>
                </c:pt>
                <c:pt idx="233">
                  <c:v>40171</c:v>
                </c:pt>
                <c:pt idx="234">
                  <c:v>40172</c:v>
                </c:pt>
                <c:pt idx="235">
                  <c:v>40175</c:v>
                </c:pt>
                <c:pt idx="236">
                  <c:v>40176</c:v>
                </c:pt>
                <c:pt idx="237">
                  <c:v>40177</c:v>
                </c:pt>
                <c:pt idx="238">
                  <c:v>40178</c:v>
                </c:pt>
                <c:pt idx="239">
                  <c:v>40182</c:v>
                </c:pt>
                <c:pt idx="240">
                  <c:v>40183</c:v>
                </c:pt>
                <c:pt idx="241">
                  <c:v>40184</c:v>
                </c:pt>
                <c:pt idx="242">
                  <c:v>40185</c:v>
                </c:pt>
                <c:pt idx="243">
                  <c:v>40186</c:v>
                </c:pt>
                <c:pt idx="244">
                  <c:v>40189</c:v>
                </c:pt>
                <c:pt idx="245">
                  <c:v>40190</c:v>
                </c:pt>
                <c:pt idx="246">
                  <c:v>40191</c:v>
                </c:pt>
                <c:pt idx="247">
                  <c:v>40192</c:v>
                </c:pt>
                <c:pt idx="248">
                  <c:v>40193</c:v>
                </c:pt>
                <c:pt idx="249">
                  <c:v>40196</c:v>
                </c:pt>
                <c:pt idx="250">
                  <c:v>40197</c:v>
                </c:pt>
                <c:pt idx="251">
                  <c:v>40198</c:v>
                </c:pt>
                <c:pt idx="252">
                  <c:v>40199</c:v>
                </c:pt>
                <c:pt idx="253">
                  <c:v>40200</c:v>
                </c:pt>
                <c:pt idx="254">
                  <c:v>40203</c:v>
                </c:pt>
                <c:pt idx="255">
                  <c:v>40204</c:v>
                </c:pt>
                <c:pt idx="256">
                  <c:v>40205</c:v>
                </c:pt>
                <c:pt idx="257">
                  <c:v>40206</c:v>
                </c:pt>
                <c:pt idx="258">
                  <c:v>40207</c:v>
                </c:pt>
                <c:pt idx="259">
                  <c:v>40210</c:v>
                </c:pt>
                <c:pt idx="260">
                  <c:v>40211</c:v>
                </c:pt>
                <c:pt idx="261">
                  <c:v>40212</c:v>
                </c:pt>
                <c:pt idx="262">
                  <c:v>40213</c:v>
                </c:pt>
                <c:pt idx="263">
                  <c:v>40214</c:v>
                </c:pt>
                <c:pt idx="264">
                  <c:v>40217</c:v>
                </c:pt>
                <c:pt idx="265">
                  <c:v>40218</c:v>
                </c:pt>
                <c:pt idx="266">
                  <c:v>40219</c:v>
                </c:pt>
                <c:pt idx="267">
                  <c:v>40220</c:v>
                </c:pt>
                <c:pt idx="268">
                  <c:v>40221</c:v>
                </c:pt>
                <c:pt idx="269">
                  <c:v>40224</c:v>
                </c:pt>
                <c:pt idx="270">
                  <c:v>40225</c:v>
                </c:pt>
                <c:pt idx="271">
                  <c:v>40226</c:v>
                </c:pt>
                <c:pt idx="272">
                  <c:v>40227</c:v>
                </c:pt>
                <c:pt idx="273">
                  <c:v>40228</c:v>
                </c:pt>
                <c:pt idx="274">
                  <c:v>40231</c:v>
                </c:pt>
                <c:pt idx="275">
                  <c:v>40232</c:v>
                </c:pt>
                <c:pt idx="276">
                  <c:v>40233</c:v>
                </c:pt>
                <c:pt idx="277">
                  <c:v>40234</c:v>
                </c:pt>
                <c:pt idx="278">
                  <c:v>40235</c:v>
                </c:pt>
                <c:pt idx="279">
                  <c:v>40238</c:v>
                </c:pt>
                <c:pt idx="280">
                  <c:v>40239</c:v>
                </c:pt>
                <c:pt idx="281">
                  <c:v>40240</c:v>
                </c:pt>
                <c:pt idx="282">
                  <c:v>40241</c:v>
                </c:pt>
                <c:pt idx="283">
                  <c:v>40242</c:v>
                </c:pt>
                <c:pt idx="284">
                  <c:v>40245</c:v>
                </c:pt>
                <c:pt idx="285">
                  <c:v>40246</c:v>
                </c:pt>
                <c:pt idx="286">
                  <c:v>40247</c:v>
                </c:pt>
                <c:pt idx="287">
                  <c:v>40248</c:v>
                </c:pt>
                <c:pt idx="288">
                  <c:v>40249</c:v>
                </c:pt>
                <c:pt idx="289">
                  <c:v>40252</c:v>
                </c:pt>
                <c:pt idx="290">
                  <c:v>40253</c:v>
                </c:pt>
                <c:pt idx="291">
                  <c:v>40254</c:v>
                </c:pt>
                <c:pt idx="292">
                  <c:v>40255</c:v>
                </c:pt>
                <c:pt idx="293">
                  <c:v>40256</c:v>
                </c:pt>
                <c:pt idx="294">
                  <c:v>40259</c:v>
                </c:pt>
                <c:pt idx="295">
                  <c:v>40260</c:v>
                </c:pt>
                <c:pt idx="296">
                  <c:v>40261</c:v>
                </c:pt>
                <c:pt idx="297">
                  <c:v>40262</c:v>
                </c:pt>
                <c:pt idx="298">
                  <c:v>40263</c:v>
                </c:pt>
                <c:pt idx="299">
                  <c:v>40266</c:v>
                </c:pt>
                <c:pt idx="300">
                  <c:v>40267</c:v>
                </c:pt>
                <c:pt idx="301">
                  <c:v>40268</c:v>
                </c:pt>
                <c:pt idx="302">
                  <c:v>40269</c:v>
                </c:pt>
                <c:pt idx="303">
                  <c:v>40270</c:v>
                </c:pt>
                <c:pt idx="304">
                  <c:v>40273</c:v>
                </c:pt>
                <c:pt idx="305">
                  <c:v>40274</c:v>
                </c:pt>
                <c:pt idx="306">
                  <c:v>40275</c:v>
                </c:pt>
                <c:pt idx="307">
                  <c:v>40276</c:v>
                </c:pt>
                <c:pt idx="308">
                  <c:v>40277</c:v>
                </c:pt>
                <c:pt idx="309">
                  <c:v>40280</c:v>
                </c:pt>
                <c:pt idx="310">
                  <c:v>40281</c:v>
                </c:pt>
                <c:pt idx="311">
                  <c:v>40282</c:v>
                </c:pt>
                <c:pt idx="312">
                  <c:v>40283</c:v>
                </c:pt>
                <c:pt idx="313">
                  <c:v>40284</c:v>
                </c:pt>
                <c:pt idx="314">
                  <c:v>40287</c:v>
                </c:pt>
                <c:pt idx="315">
                  <c:v>40288</c:v>
                </c:pt>
                <c:pt idx="316">
                  <c:v>40289</c:v>
                </c:pt>
                <c:pt idx="317">
                  <c:v>40290</c:v>
                </c:pt>
                <c:pt idx="318">
                  <c:v>40291</c:v>
                </c:pt>
                <c:pt idx="319">
                  <c:v>40294</c:v>
                </c:pt>
                <c:pt idx="320">
                  <c:v>40295</c:v>
                </c:pt>
                <c:pt idx="321">
                  <c:v>40296</c:v>
                </c:pt>
                <c:pt idx="322">
                  <c:v>40297</c:v>
                </c:pt>
                <c:pt idx="323">
                  <c:v>40298</c:v>
                </c:pt>
                <c:pt idx="324">
                  <c:v>40301</c:v>
                </c:pt>
                <c:pt idx="325">
                  <c:v>40302</c:v>
                </c:pt>
                <c:pt idx="326">
                  <c:v>40303</c:v>
                </c:pt>
                <c:pt idx="327">
                  <c:v>40304</c:v>
                </c:pt>
                <c:pt idx="328">
                  <c:v>40305</c:v>
                </c:pt>
                <c:pt idx="329">
                  <c:v>40308</c:v>
                </c:pt>
                <c:pt idx="330">
                  <c:v>40309</c:v>
                </c:pt>
                <c:pt idx="331">
                  <c:v>40310</c:v>
                </c:pt>
                <c:pt idx="332">
                  <c:v>40311</c:v>
                </c:pt>
                <c:pt idx="333">
                  <c:v>40312</c:v>
                </c:pt>
                <c:pt idx="334">
                  <c:v>40315</c:v>
                </c:pt>
                <c:pt idx="335">
                  <c:v>40316</c:v>
                </c:pt>
                <c:pt idx="336">
                  <c:v>40317</c:v>
                </c:pt>
                <c:pt idx="337">
                  <c:v>40318</c:v>
                </c:pt>
                <c:pt idx="338">
                  <c:v>40319</c:v>
                </c:pt>
                <c:pt idx="339">
                  <c:v>40322</c:v>
                </c:pt>
                <c:pt idx="340">
                  <c:v>40323</c:v>
                </c:pt>
                <c:pt idx="341">
                  <c:v>40324</c:v>
                </c:pt>
                <c:pt idx="342">
                  <c:v>40325</c:v>
                </c:pt>
                <c:pt idx="343">
                  <c:v>40326</c:v>
                </c:pt>
                <c:pt idx="344">
                  <c:v>40330</c:v>
                </c:pt>
                <c:pt idx="345">
                  <c:v>40331</c:v>
                </c:pt>
                <c:pt idx="346">
                  <c:v>40333</c:v>
                </c:pt>
                <c:pt idx="347">
                  <c:v>40336</c:v>
                </c:pt>
                <c:pt idx="348">
                  <c:v>40337</c:v>
                </c:pt>
                <c:pt idx="349">
                  <c:v>40338</c:v>
                </c:pt>
                <c:pt idx="350">
                  <c:v>40339</c:v>
                </c:pt>
                <c:pt idx="351">
                  <c:v>40340</c:v>
                </c:pt>
                <c:pt idx="352">
                  <c:v>40343</c:v>
                </c:pt>
                <c:pt idx="353">
                  <c:v>40344</c:v>
                </c:pt>
                <c:pt idx="354">
                  <c:v>40345</c:v>
                </c:pt>
                <c:pt idx="355">
                  <c:v>40346</c:v>
                </c:pt>
                <c:pt idx="356">
                  <c:v>40347</c:v>
                </c:pt>
                <c:pt idx="357">
                  <c:v>40350</c:v>
                </c:pt>
                <c:pt idx="358">
                  <c:v>40351</c:v>
                </c:pt>
                <c:pt idx="359">
                  <c:v>40352</c:v>
                </c:pt>
                <c:pt idx="360">
                  <c:v>40353</c:v>
                </c:pt>
                <c:pt idx="361">
                  <c:v>40354</c:v>
                </c:pt>
                <c:pt idx="362">
                  <c:v>40357</c:v>
                </c:pt>
                <c:pt idx="363">
                  <c:v>40358</c:v>
                </c:pt>
                <c:pt idx="364">
                  <c:v>40359</c:v>
                </c:pt>
                <c:pt idx="365">
                  <c:v>40360</c:v>
                </c:pt>
                <c:pt idx="366">
                  <c:v>40361</c:v>
                </c:pt>
                <c:pt idx="367">
                  <c:v>40364</c:v>
                </c:pt>
                <c:pt idx="368">
                  <c:v>40365</c:v>
                </c:pt>
                <c:pt idx="369">
                  <c:v>40366</c:v>
                </c:pt>
                <c:pt idx="370">
                  <c:v>40367</c:v>
                </c:pt>
                <c:pt idx="371">
                  <c:v>40368</c:v>
                </c:pt>
                <c:pt idx="372">
                  <c:v>40371</c:v>
                </c:pt>
                <c:pt idx="373">
                  <c:v>40372</c:v>
                </c:pt>
                <c:pt idx="374">
                  <c:v>40373</c:v>
                </c:pt>
                <c:pt idx="375">
                  <c:v>40374</c:v>
                </c:pt>
                <c:pt idx="376">
                  <c:v>40375</c:v>
                </c:pt>
                <c:pt idx="377">
                  <c:v>40378</c:v>
                </c:pt>
                <c:pt idx="378">
                  <c:v>40379</c:v>
                </c:pt>
                <c:pt idx="379">
                  <c:v>40380</c:v>
                </c:pt>
                <c:pt idx="380">
                  <c:v>40381</c:v>
                </c:pt>
                <c:pt idx="381">
                  <c:v>40382</c:v>
                </c:pt>
                <c:pt idx="382">
                  <c:v>40385</c:v>
                </c:pt>
                <c:pt idx="383">
                  <c:v>40386</c:v>
                </c:pt>
                <c:pt idx="384">
                  <c:v>40387</c:v>
                </c:pt>
                <c:pt idx="385">
                  <c:v>40388</c:v>
                </c:pt>
                <c:pt idx="386">
                  <c:v>40389</c:v>
                </c:pt>
                <c:pt idx="387">
                  <c:v>40392</c:v>
                </c:pt>
                <c:pt idx="388">
                  <c:v>40393</c:v>
                </c:pt>
                <c:pt idx="389">
                  <c:v>40394</c:v>
                </c:pt>
                <c:pt idx="390">
                  <c:v>40395</c:v>
                </c:pt>
                <c:pt idx="391">
                  <c:v>40396</c:v>
                </c:pt>
                <c:pt idx="392">
                  <c:v>40399</c:v>
                </c:pt>
                <c:pt idx="393">
                  <c:v>40400</c:v>
                </c:pt>
                <c:pt idx="394">
                  <c:v>40401</c:v>
                </c:pt>
                <c:pt idx="395">
                  <c:v>40402</c:v>
                </c:pt>
                <c:pt idx="396">
                  <c:v>40403</c:v>
                </c:pt>
                <c:pt idx="397">
                  <c:v>40406</c:v>
                </c:pt>
                <c:pt idx="398">
                  <c:v>40407</c:v>
                </c:pt>
                <c:pt idx="399">
                  <c:v>40408</c:v>
                </c:pt>
                <c:pt idx="400">
                  <c:v>40409</c:v>
                </c:pt>
                <c:pt idx="401">
                  <c:v>40410</c:v>
                </c:pt>
                <c:pt idx="402">
                  <c:v>40413</c:v>
                </c:pt>
                <c:pt idx="403">
                  <c:v>40414</c:v>
                </c:pt>
                <c:pt idx="404">
                  <c:v>40415</c:v>
                </c:pt>
                <c:pt idx="405">
                  <c:v>40416</c:v>
                </c:pt>
                <c:pt idx="406">
                  <c:v>40417</c:v>
                </c:pt>
                <c:pt idx="407">
                  <c:v>40420</c:v>
                </c:pt>
                <c:pt idx="408">
                  <c:v>40421</c:v>
                </c:pt>
                <c:pt idx="409">
                  <c:v>40422</c:v>
                </c:pt>
                <c:pt idx="410">
                  <c:v>40423</c:v>
                </c:pt>
                <c:pt idx="411">
                  <c:v>40424</c:v>
                </c:pt>
                <c:pt idx="412">
                  <c:v>40427</c:v>
                </c:pt>
                <c:pt idx="413">
                  <c:v>40428</c:v>
                </c:pt>
                <c:pt idx="414">
                  <c:v>40429</c:v>
                </c:pt>
                <c:pt idx="415">
                  <c:v>40430</c:v>
                </c:pt>
                <c:pt idx="416">
                  <c:v>40431</c:v>
                </c:pt>
                <c:pt idx="417">
                  <c:v>40434</c:v>
                </c:pt>
                <c:pt idx="418">
                  <c:v>40435</c:v>
                </c:pt>
                <c:pt idx="419">
                  <c:v>40436</c:v>
                </c:pt>
                <c:pt idx="420">
                  <c:v>40437</c:v>
                </c:pt>
                <c:pt idx="421">
                  <c:v>40438</c:v>
                </c:pt>
                <c:pt idx="422">
                  <c:v>40441</c:v>
                </c:pt>
                <c:pt idx="423">
                  <c:v>40442</c:v>
                </c:pt>
                <c:pt idx="424">
                  <c:v>40443</c:v>
                </c:pt>
                <c:pt idx="425">
                  <c:v>40444</c:v>
                </c:pt>
                <c:pt idx="426">
                  <c:v>40445</c:v>
                </c:pt>
                <c:pt idx="427">
                  <c:v>40448</c:v>
                </c:pt>
                <c:pt idx="428">
                  <c:v>40449</c:v>
                </c:pt>
                <c:pt idx="429">
                  <c:v>40450</c:v>
                </c:pt>
                <c:pt idx="430">
                  <c:v>40451</c:v>
                </c:pt>
                <c:pt idx="431">
                  <c:v>40452</c:v>
                </c:pt>
                <c:pt idx="432">
                  <c:v>40455</c:v>
                </c:pt>
                <c:pt idx="433">
                  <c:v>40456</c:v>
                </c:pt>
                <c:pt idx="434">
                  <c:v>40457</c:v>
                </c:pt>
                <c:pt idx="435">
                  <c:v>40458</c:v>
                </c:pt>
                <c:pt idx="436">
                  <c:v>40459</c:v>
                </c:pt>
                <c:pt idx="437">
                  <c:v>40462</c:v>
                </c:pt>
                <c:pt idx="438">
                  <c:v>40463</c:v>
                </c:pt>
                <c:pt idx="439">
                  <c:v>40464</c:v>
                </c:pt>
                <c:pt idx="440">
                  <c:v>40465</c:v>
                </c:pt>
                <c:pt idx="441">
                  <c:v>40466</c:v>
                </c:pt>
                <c:pt idx="442">
                  <c:v>40469</c:v>
                </c:pt>
                <c:pt idx="443">
                  <c:v>40470</c:v>
                </c:pt>
                <c:pt idx="444">
                  <c:v>40471</c:v>
                </c:pt>
                <c:pt idx="445">
                  <c:v>40472</c:v>
                </c:pt>
                <c:pt idx="446">
                  <c:v>40473</c:v>
                </c:pt>
                <c:pt idx="447">
                  <c:v>40476</c:v>
                </c:pt>
                <c:pt idx="448">
                  <c:v>40477</c:v>
                </c:pt>
                <c:pt idx="449">
                  <c:v>40478</c:v>
                </c:pt>
                <c:pt idx="450">
                  <c:v>40479</c:v>
                </c:pt>
                <c:pt idx="451">
                  <c:v>40480</c:v>
                </c:pt>
                <c:pt idx="452">
                  <c:v>40483</c:v>
                </c:pt>
                <c:pt idx="453">
                  <c:v>40484</c:v>
                </c:pt>
                <c:pt idx="454">
                  <c:v>40485</c:v>
                </c:pt>
                <c:pt idx="455">
                  <c:v>40486</c:v>
                </c:pt>
                <c:pt idx="456">
                  <c:v>40487</c:v>
                </c:pt>
                <c:pt idx="457">
                  <c:v>40490</c:v>
                </c:pt>
                <c:pt idx="458">
                  <c:v>40491</c:v>
                </c:pt>
                <c:pt idx="459">
                  <c:v>40492</c:v>
                </c:pt>
                <c:pt idx="460">
                  <c:v>40493</c:v>
                </c:pt>
                <c:pt idx="461">
                  <c:v>40494</c:v>
                </c:pt>
                <c:pt idx="462">
                  <c:v>40497</c:v>
                </c:pt>
                <c:pt idx="463">
                  <c:v>40498</c:v>
                </c:pt>
                <c:pt idx="464">
                  <c:v>40499</c:v>
                </c:pt>
                <c:pt idx="465">
                  <c:v>40500</c:v>
                </c:pt>
                <c:pt idx="466">
                  <c:v>40501</c:v>
                </c:pt>
                <c:pt idx="467">
                  <c:v>40504</c:v>
                </c:pt>
                <c:pt idx="468">
                  <c:v>40505</c:v>
                </c:pt>
                <c:pt idx="469">
                  <c:v>40506</c:v>
                </c:pt>
                <c:pt idx="470">
                  <c:v>40507</c:v>
                </c:pt>
                <c:pt idx="471">
                  <c:v>40508</c:v>
                </c:pt>
                <c:pt idx="472">
                  <c:v>40511</c:v>
                </c:pt>
                <c:pt idx="473">
                  <c:v>40512</c:v>
                </c:pt>
                <c:pt idx="474">
                  <c:v>40513</c:v>
                </c:pt>
                <c:pt idx="475">
                  <c:v>40514</c:v>
                </c:pt>
                <c:pt idx="476">
                  <c:v>40515</c:v>
                </c:pt>
                <c:pt idx="477">
                  <c:v>40518</c:v>
                </c:pt>
                <c:pt idx="478">
                  <c:v>40519</c:v>
                </c:pt>
                <c:pt idx="479">
                  <c:v>40520</c:v>
                </c:pt>
                <c:pt idx="480">
                  <c:v>40521</c:v>
                </c:pt>
                <c:pt idx="481">
                  <c:v>40522</c:v>
                </c:pt>
                <c:pt idx="482">
                  <c:v>40525</c:v>
                </c:pt>
                <c:pt idx="483">
                  <c:v>40526</c:v>
                </c:pt>
                <c:pt idx="484">
                  <c:v>40527</c:v>
                </c:pt>
                <c:pt idx="485">
                  <c:v>40528</c:v>
                </c:pt>
                <c:pt idx="486">
                  <c:v>40529</c:v>
                </c:pt>
                <c:pt idx="487">
                  <c:v>40532</c:v>
                </c:pt>
                <c:pt idx="488">
                  <c:v>40533</c:v>
                </c:pt>
                <c:pt idx="489">
                  <c:v>40534</c:v>
                </c:pt>
                <c:pt idx="490">
                  <c:v>40535</c:v>
                </c:pt>
                <c:pt idx="491">
                  <c:v>40536</c:v>
                </c:pt>
                <c:pt idx="492">
                  <c:v>40539</c:v>
                </c:pt>
                <c:pt idx="493">
                  <c:v>40540</c:v>
                </c:pt>
                <c:pt idx="494">
                  <c:v>40541</c:v>
                </c:pt>
                <c:pt idx="495">
                  <c:v>40542</c:v>
                </c:pt>
                <c:pt idx="496">
                  <c:v>40543</c:v>
                </c:pt>
                <c:pt idx="497">
                  <c:v>40546</c:v>
                </c:pt>
                <c:pt idx="498">
                  <c:v>40547</c:v>
                </c:pt>
                <c:pt idx="499">
                  <c:v>40548</c:v>
                </c:pt>
                <c:pt idx="500">
                  <c:v>40549</c:v>
                </c:pt>
                <c:pt idx="501">
                  <c:v>40550</c:v>
                </c:pt>
                <c:pt idx="502">
                  <c:v>40553</c:v>
                </c:pt>
                <c:pt idx="503">
                  <c:v>40554</c:v>
                </c:pt>
                <c:pt idx="504">
                  <c:v>40555</c:v>
                </c:pt>
                <c:pt idx="505">
                  <c:v>40556</c:v>
                </c:pt>
                <c:pt idx="506">
                  <c:v>40557</c:v>
                </c:pt>
                <c:pt idx="507">
                  <c:v>40560</c:v>
                </c:pt>
                <c:pt idx="508">
                  <c:v>40561</c:v>
                </c:pt>
                <c:pt idx="509">
                  <c:v>40562</c:v>
                </c:pt>
                <c:pt idx="510">
                  <c:v>40563</c:v>
                </c:pt>
                <c:pt idx="511">
                  <c:v>40564</c:v>
                </c:pt>
                <c:pt idx="512">
                  <c:v>40567</c:v>
                </c:pt>
                <c:pt idx="513">
                  <c:v>40568</c:v>
                </c:pt>
                <c:pt idx="514">
                  <c:v>40569</c:v>
                </c:pt>
                <c:pt idx="515">
                  <c:v>40570</c:v>
                </c:pt>
                <c:pt idx="516">
                  <c:v>40571</c:v>
                </c:pt>
                <c:pt idx="517">
                  <c:v>40574</c:v>
                </c:pt>
                <c:pt idx="518">
                  <c:v>40575</c:v>
                </c:pt>
                <c:pt idx="519">
                  <c:v>40576</c:v>
                </c:pt>
                <c:pt idx="520">
                  <c:v>40577</c:v>
                </c:pt>
                <c:pt idx="521">
                  <c:v>40578</c:v>
                </c:pt>
                <c:pt idx="522">
                  <c:v>40581</c:v>
                </c:pt>
                <c:pt idx="523">
                  <c:v>40582</c:v>
                </c:pt>
                <c:pt idx="524">
                  <c:v>40583</c:v>
                </c:pt>
                <c:pt idx="525">
                  <c:v>40584</c:v>
                </c:pt>
                <c:pt idx="526">
                  <c:v>40585</c:v>
                </c:pt>
                <c:pt idx="527">
                  <c:v>40588</c:v>
                </c:pt>
                <c:pt idx="528">
                  <c:v>40589</c:v>
                </c:pt>
                <c:pt idx="529">
                  <c:v>40590</c:v>
                </c:pt>
                <c:pt idx="530">
                  <c:v>40591</c:v>
                </c:pt>
                <c:pt idx="531">
                  <c:v>40592</c:v>
                </c:pt>
                <c:pt idx="532">
                  <c:v>40595</c:v>
                </c:pt>
                <c:pt idx="533">
                  <c:v>40596</c:v>
                </c:pt>
                <c:pt idx="534">
                  <c:v>40597</c:v>
                </c:pt>
                <c:pt idx="535">
                  <c:v>40598</c:v>
                </c:pt>
                <c:pt idx="536">
                  <c:v>40599</c:v>
                </c:pt>
                <c:pt idx="537">
                  <c:v>40602</c:v>
                </c:pt>
                <c:pt idx="538">
                  <c:v>40603</c:v>
                </c:pt>
                <c:pt idx="539">
                  <c:v>40604</c:v>
                </c:pt>
                <c:pt idx="540">
                  <c:v>40605</c:v>
                </c:pt>
                <c:pt idx="541">
                  <c:v>40606</c:v>
                </c:pt>
                <c:pt idx="542">
                  <c:v>40609</c:v>
                </c:pt>
                <c:pt idx="543">
                  <c:v>40610</c:v>
                </c:pt>
                <c:pt idx="544">
                  <c:v>40611</c:v>
                </c:pt>
                <c:pt idx="545">
                  <c:v>40612</c:v>
                </c:pt>
                <c:pt idx="546">
                  <c:v>40613</c:v>
                </c:pt>
                <c:pt idx="547">
                  <c:v>40616</c:v>
                </c:pt>
                <c:pt idx="548">
                  <c:v>40617</c:v>
                </c:pt>
                <c:pt idx="549">
                  <c:v>40618</c:v>
                </c:pt>
                <c:pt idx="550">
                  <c:v>40619</c:v>
                </c:pt>
                <c:pt idx="551">
                  <c:v>40620</c:v>
                </c:pt>
                <c:pt idx="552">
                  <c:v>40623</c:v>
                </c:pt>
                <c:pt idx="553">
                  <c:v>40624</c:v>
                </c:pt>
                <c:pt idx="554">
                  <c:v>40625</c:v>
                </c:pt>
                <c:pt idx="555">
                  <c:v>40626</c:v>
                </c:pt>
                <c:pt idx="556">
                  <c:v>40627</c:v>
                </c:pt>
                <c:pt idx="557">
                  <c:v>40630</c:v>
                </c:pt>
                <c:pt idx="558">
                  <c:v>40631</c:v>
                </c:pt>
                <c:pt idx="559">
                  <c:v>40632</c:v>
                </c:pt>
                <c:pt idx="560">
                  <c:v>40633</c:v>
                </c:pt>
                <c:pt idx="561">
                  <c:v>40634</c:v>
                </c:pt>
                <c:pt idx="562">
                  <c:v>40637</c:v>
                </c:pt>
                <c:pt idx="563">
                  <c:v>40638</c:v>
                </c:pt>
                <c:pt idx="564">
                  <c:v>40639</c:v>
                </c:pt>
                <c:pt idx="565">
                  <c:v>40640</c:v>
                </c:pt>
                <c:pt idx="566">
                  <c:v>40641</c:v>
                </c:pt>
                <c:pt idx="567">
                  <c:v>40644</c:v>
                </c:pt>
                <c:pt idx="568">
                  <c:v>40645</c:v>
                </c:pt>
                <c:pt idx="569">
                  <c:v>40646</c:v>
                </c:pt>
                <c:pt idx="570">
                  <c:v>40647</c:v>
                </c:pt>
                <c:pt idx="571">
                  <c:v>40648</c:v>
                </c:pt>
                <c:pt idx="572">
                  <c:v>40651</c:v>
                </c:pt>
                <c:pt idx="573">
                  <c:v>40652</c:v>
                </c:pt>
                <c:pt idx="574">
                  <c:v>40653</c:v>
                </c:pt>
                <c:pt idx="575">
                  <c:v>40654</c:v>
                </c:pt>
                <c:pt idx="576">
                  <c:v>40655</c:v>
                </c:pt>
                <c:pt idx="577">
                  <c:v>40658</c:v>
                </c:pt>
                <c:pt idx="578">
                  <c:v>40659</c:v>
                </c:pt>
                <c:pt idx="579">
                  <c:v>40660</c:v>
                </c:pt>
                <c:pt idx="580">
                  <c:v>40661</c:v>
                </c:pt>
                <c:pt idx="581">
                  <c:v>40662</c:v>
                </c:pt>
                <c:pt idx="582">
                  <c:v>40665</c:v>
                </c:pt>
                <c:pt idx="583">
                  <c:v>40666</c:v>
                </c:pt>
                <c:pt idx="584">
                  <c:v>40667</c:v>
                </c:pt>
                <c:pt idx="585">
                  <c:v>40668</c:v>
                </c:pt>
                <c:pt idx="586">
                  <c:v>40669</c:v>
                </c:pt>
                <c:pt idx="587">
                  <c:v>40672</c:v>
                </c:pt>
                <c:pt idx="588">
                  <c:v>40673</c:v>
                </c:pt>
                <c:pt idx="589">
                  <c:v>40674</c:v>
                </c:pt>
                <c:pt idx="590">
                  <c:v>40675</c:v>
                </c:pt>
                <c:pt idx="591">
                  <c:v>40676</c:v>
                </c:pt>
                <c:pt idx="592">
                  <c:v>40679</c:v>
                </c:pt>
                <c:pt idx="593">
                  <c:v>40680</c:v>
                </c:pt>
                <c:pt idx="594">
                  <c:v>40681</c:v>
                </c:pt>
                <c:pt idx="595">
                  <c:v>40682</c:v>
                </c:pt>
                <c:pt idx="596">
                  <c:v>40683</c:v>
                </c:pt>
                <c:pt idx="597">
                  <c:v>40686</c:v>
                </c:pt>
                <c:pt idx="598">
                  <c:v>40687</c:v>
                </c:pt>
                <c:pt idx="599">
                  <c:v>40688</c:v>
                </c:pt>
                <c:pt idx="600">
                  <c:v>40689</c:v>
                </c:pt>
                <c:pt idx="601">
                  <c:v>40690</c:v>
                </c:pt>
                <c:pt idx="602">
                  <c:v>40693</c:v>
                </c:pt>
                <c:pt idx="603">
                  <c:v>40694</c:v>
                </c:pt>
                <c:pt idx="604">
                  <c:v>40695</c:v>
                </c:pt>
                <c:pt idx="605">
                  <c:v>40696</c:v>
                </c:pt>
                <c:pt idx="606">
                  <c:v>40697</c:v>
                </c:pt>
                <c:pt idx="607">
                  <c:v>40700</c:v>
                </c:pt>
                <c:pt idx="608">
                  <c:v>40701</c:v>
                </c:pt>
                <c:pt idx="609">
                  <c:v>40702</c:v>
                </c:pt>
                <c:pt idx="610">
                  <c:v>40703</c:v>
                </c:pt>
                <c:pt idx="611">
                  <c:v>40704</c:v>
                </c:pt>
                <c:pt idx="612">
                  <c:v>40707</c:v>
                </c:pt>
                <c:pt idx="613">
                  <c:v>40708</c:v>
                </c:pt>
                <c:pt idx="614">
                  <c:v>40709</c:v>
                </c:pt>
                <c:pt idx="615">
                  <c:v>40710</c:v>
                </c:pt>
                <c:pt idx="616">
                  <c:v>40711</c:v>
                </c:pt>
                <c:pt idx="617">
                  <c:v>40715</c:v>
                </c:pt>
                <c:pt idx="618">
                  <c:v>40716</c:v>
                </c:pt>
                <c:pt idx="619">
                  <c:v>40718</c:v>
                </c:pt>
                <c:pt idx="620">
                  <c:v>40721</c:v>
                </c:pt>
                <c:pt idx="621">
                  <c:v>40722</c:v>
                </c:pt>
                <c:pt idx="622">
                  <c:v>40723</c:v>
                </c:pt>
                <c:pt idx="623">
                  <c:v>40724</c:v>
                </c:pt>
                <c:pt idx="624">
                  <c:v>40725</c:v>
                </c:pt>
                <c:pt idx="625">
                  <c:v>40728</c:v>
                </c:pt>
                <c:pt idx="626">
                  <c:v>40729</c:v>
                </c:pt>
                <c:pt idx="627">
                  <c:v>40730</c:v>
                </c:pt>
                <c:pt idx="628">
                  <c:v>40731</c:v>
                </c:pt>
                <c:pt idx="629">
                  <c:v>40732</c:v>
                </c:pt>
                <c:pt idx="630">
                  <c:v>40735</c:v>
                </c:pt>
                <c:pt idx="631">
                  <c:v>40736</c:v>
                </c:pt>
                <c:pt idx="632">
                  <c:v>40737</c:v>
                </c:pt>
                <c:pt idx="633">
                  <c:v>40738</c:v>
                </c:pt>
                <c:pt idx="634">
                  <c:v>40739</c:v>
                </c:pt>
                <c:pt idx="635">
                  <c:v>40742</c:v>
                </c:pt>
                <c:pt idx="636">
                  <c:v>40743</c:v>
                </c:pt>
                <c:pt idx="637">
                  <c:v>40744</c:v>
                </c:pt>
                <c:pt idx="638">
                  <c:v>40745</c:v>
                </c:pt>
                <c:pt idx="639">
                  <c:v>40746</c:v>
                </c:pt>
                <c:pt idx="640">
                  <c:v>40749</c:v>
                </c:pt>
                <c:pt idx="641">
                  <c:v>40750</c:v>
                </c:pt>
                <c:pt idx="642">
                  <c:v>40751</c:v>
                </c:pt>
                <c:pt idx="643">
                  <c:v>40752</c:v>
                </c:pt>
                <c:pt idx="644">
                  <c:v>40753</c:v>
                </c:pt>
                <c:pt idx="645">
                  <c:v>40757</c:v>
                </c:pt>
                <c:pt idx="646">
                  <c:v>40758</c:v>
                </c:pt>
                <c:pt idx="647">
                  <c:v>40759</c:v>
                </c:pt>
                <c:pt idx="648">
                  <c:v>40760</c:v>
                </c:pt>
                <c:pt idx="649">
                  <c:v>40763</c:v>
                </c:pt>
                <c:pt idx="650">
                  <c:v>40764</c:v>
                </c:pt>
                <c:pt idx="651">
                  <c:v>40765</c:v>
                </c:pt>
                <c:pt idx="652">
                  <c:v>40766</c:v>
                </c:pt>
                <c:pt idx="653">
                  <c:v>40767</c:v>
                </c:pt>
                <c:pt idx="654">
                  <c:v>40770</c:v>
                </c:pt>
                <c:pt idx="655">
                  <c:v>40771</c:v>
                </c:pt>
                <c:pt idx="656">
                  <c:v>40772</c:v>
                </c:pt>
                <c:pt idx="657">
                  <c:v>40773</c:v>
                </c:pt>
                <c:pt idx="658">
                  <c:v>40774</c:v>
                </c:pt>
                <c:pt idx="659">
                  <c:v>40777</c:v>
                </c:pt>
                <c:pt idx="660">
                  <c:v>40778</c:v>
                </c:pt>
                <c:pt idx="661">
                  <c:v>40779</c:v>
                </c:pt>
                <c:pt idx="662">
                  <c:v>40780</c:v>
                </c:pt>
                <c:pt idx="663">
                  <c:v>40781</c:v>
                </c:pt>
                <c:pt idx="664">
                  <c:v>40784</c:v>
                </c:pt>
                <c:pt idx="665">
                  <c:v>40785</c:v>
                </c:pt>
                <c:pt idx="666">
                  <c:v>40788</c:v>
                </c:pt>
                <c:pt idx="667">
                  <c:v>40791</c:v>
                </c:pt>
                <c:pt idx="668">
                  <c:v>40792</c:v>
                </c:pt>
                <c:pt idx="669">
                  <c:v>40793</c:v>
                </c:pt>
                <c:pt idx="670">
                  <c:v>40794</c:v>
                </c:pt>
                <c:pt idx="671">
                  <c:v>40795</c:v>
                </c:pt>
                <c:pt idx="672">
                  <c:v>40798</c:v>
                </c:pt>
                <c:pt idx="673">
                  <c:v>40799</c:v>
                </c:pt>
                <c:pt idx="674">
                  <c:v>40800</c:v>
                </c:pt>
                <c:pt idx="675">
                  <c:v>40801</c:v>
                </c:pt>
                <c:pt idx="676">
                  <c:v>40802</c:v>
                </c:pt>
                <c:pt idx="677">
                  <c:v>40805</c:v>
                </c:pt>
                <c:pt idx="678">
                  <c:v>40806</c:v>
                </c:pt>
                <c:pt idx="679">
                  <c:v>40807</c:v>
                </c:pt>
                <c:pt idx="680">
                  <c:v>40808</c:v>
                </c:pt>
                <c:pt idx="681">
                  <c:v>40809</c:v>
                </c:pt>
                <c:pt idx="682">
                  <c:v>40812</c:v>
                </c:pt>
                <c:pt idx="683">
                  <c:v>40813</c:v>
                </c:pt>
                <c:pt idx="684">
                  <c:v>40814</c:v>
                </c:pt>
                <c:pt idx="685">
                  <c:v>40815</c:v>
                </c:pt>
                <c:pt idx="686">
                  <c:v>40816</c:v>
                </c:pt>
                <c:pt idx="687">
                  <c:v>40819</c:v>
                </c:pt>
                <c:pt idx="688">
                  <c:v>40820</c:v>
                </c:pt>
                <c:pt idx="689">
                  <c:v>40821</c:v>
                </c:pt>
                <c:pt idx="690">
                  <c:v>40822</c:v>
                </c:pt>
                <c:pt idx="691">
                  <c:v>40823</c:v>
                </c:pt>
                <c:pt idx="692">
                  <c:v>40826</c:v>
                </c:pt>
                <c:pt idx="693">
                  <c:v>40827</c:v>
                </c:pt>
                <c:pt idx="694">
                  <c:v>40828</c:v>
                </c:pt>
                <c:pt idx="695">
                  <c:v>40829</c:v>
                </c:pt>
                <c:pt idx="696">
                  <c:v>40830</c:v>
                </c:pt>
                <c:pt idx="697">
                  <c:v>40833</c:v>
                </c:pt>
                <c:pt idx="698">
                  <c:v>40834</c:v>
                </c:pt>
                <c:pt idx="699">
                  <c:v>40835</c:v>
                </c:pt>
                <c:pt idx="700">
                  <c:v>40836</c:v>
                </c:pt>
                <c:pt idx="701">
                  <c:v>40837</c:v>
                </c:pt>
                <c:pt idx="702">
                  <c:v>40840</c:v>
                </c:pt>
                <c:pt idx="703">
                  <c:v>40841</c:v>
                </c:pt>
                <c:pt idx="704">
                  <c:v>40843</c:v>
                </c:pt>
                <c:pt idx="705">
                  <c:v>40844</c:v>
                </c:pt>
                <c:pt idx="706">
                  <c:v>40847</c:v>
                </c:pt>
                <c:pt idx="707">
                  <c:v>40848</c:v>
                </c:pt>
                <c:pt idx="708">
                  <c:v>40849</c:v>
                </c:pt>
                <c:pt idx="709">
                  <c:v>40850</c:v>
                </c:pt>
                <c:pt idx="710">
                  <c:v>40851</c:v>
                </c:pt>
                <c:pt idx="711">
                  <c:v>40854</c:v>
                </c:pt>
                <c:pt idx="712">
                  <c:v>40855</c:v>
                </c:pt>
                <c:pt idx="713">
                  <c:v>40856</c:v>
                </c:pt>
                <c:pt idx="714">
                  <c:v>40857</c:v>
                </c:pt>
                <c:pt idx="715">
                  <c:v>40858</c:v>
                </c:pt>
                <c:pt idx="716">
                  <c:v>40861</c:v>
                </c:pt>
                <c:pt idx="717">
                  <c:v>40862</c:v>
                </c:pt>
                <c:pt idx="718">
                  <c:v>40863</c:v>
                </c:pt>
                <c:pt idx="719">
                  <c:v>40864</c:v>
                </c:pt>
                <c:pt idx="720">
                  <c:v>40865</c:v>
                </c:pt>
                <c:pt idx="721">
                  <c:v>40868</c:v>
                </c:pt>
                <c:pt idx="722">
                  <c:v>40869</c:v>
                </c:pt>
                <c:pt idx="723">
                  <c:v>40870</c:v>
                </c:pt>
                <c:pt idx="724">
                  <c:v>40871</c:v>
                </c:pt>
                <c:pt idx="725">
                  <c:v>40872</c:v>
                </c:pt>
                <c:pt idx="726">
                  <c:v>40875</c:v>
                </c:pt>
                <c:pt idx="727">
                  <c:v>40876</c:v>
                </c:pt>
                <c:pt idx="728">
                  <c:v>40877</c:v>
                </c:pt>
                <c:pt idx="729">
                  <c:v>40878</c:v>
                </c:pt>
                <c:pt idx="730">
                  <c:v>40879</c:v>
                </c:pt>
                <c:pt idx="731">
                  <c:v>40882</c:v>
                </c:pt>
                <c:pt idx="732">
                  <c:v>40883</c:v>
                </c:pt>
                <c:pt idx="733">
                  <c:v>40884</c:v>
                </c:pt>
                <c:pt idx="734">
                  <c:v>40885</c:v>
                </c:pt>
                <c:pt idx="735">
                  <c:v>40886</c:v>
                </c:pt>
                <c:pt idx="736">
                  <c:v>40889</c:v>
                </c:pt>
                <c:pt idx="737">
                  <c:v>40890</c:v>
                </c:pt>
                <c:pt idx="738">
                  <c:v>40891</c:v>
                </c:pt>
                <c:pt idx="739">
                  <c:v>40892</c:v>
                </c:pt>
                <c:pt idx="740">
                  <c:v>40893</c:v>
                </c:pt>
                <c:pt idx="741">
                  <c:v>40896</c:v>
                </c:pt>
                <c:pt idx="742">
                  <c:v>40897</c:v>
                </c:pt>
                <c:pt idx="743">
                  <c:v>40898</c:v>
                </c:pt>
                <c:pt idx="744">
                  <c:v>40899</c:v>
                </c:pt>
                <c:pt idx="745">
                  <c:v>40900</c:v>
                </c:pt>
                <c:pt idx="746">
                  <c:v>40905</c:v>
                </c:pt>
                <c:pt idx="747">
                  <c:v>40906</c:v>
                </c:pt>
                <c:pt idx="748">
                  <c:v>40907</c:v>
                </c:pt>
                <c:pt idx="749">
                  <c:v>40911</c:v>
                </c:pt>
                <c:pt idx="750">
                  <c:v>40912</c:v>
                </c:pt>
                <c:pt idx="751">
                  <c:v>40913</c:v>
                </c:pt>
                <c:pt idx="752">
                  <c:v>40914</c:v>
                </c:pt>
                <c:pt idx="753">
                  <c:v>40917</c:v>
                </c:pt>
                <c:pt idx="754">
                  <c:v>40918</c:v>
                </c:pt>
                <c:pt idx="755">
                  <c:v>40919</c:v>
                </c:pt>
                <c:pt idx="756">
                  <c:v>40920</c:v>
                </c:pt>
                <c:pt idx="757">
                  <c:v>40921</c:v>
                </c:pt>
                <c:pt idx="758">
                  <c:v>40924</c:v>
                </c:pt>
                <c:pt idx="759">
                  <c:v>40925</c:v>
                </c:pt>
                <c:pt idx="760">
                  <c:v>40926</c:v>
                </c:pt>
                <c:pt idx="761">
                  <c:v>40927</c:v>
                </c:pt>
                <c:pt idx="762">
                  <c:v>40928</c:v>
                </c:pt>
                <c:pt idx="763">
                  <c:v>40931</c:v>
                </c:pt>
                <c:pt idx="764">
                  <c:v>40932</c:v>
                </c:pt>
                <c:pt idx="765">
                  <c:v>40933</c:v>
                </c:pt>
                <c:pt idx="766">
                  <c:v>40934</c:v>
                </c:pt>
                <c:pt idx="767">
                  <c:v>40935</c:v>
                </c:pt>
                <c:pt idx="768">
                  <c:v>40938</c:v>
                </c:pt>
                <c:pt idx="769">
                  <c:v>40939</c:v>
                </c:pt>
                <c:pt idx="770">
                  <c:v>40940</c:v>
                </c:pt>
                <c:pt idx="771">
                  <c:v>40941</c:v>
                </c:pt>
                <c:pt idx="772">
                  <c:v>40942</c:v>
                </c:pt>
                <c:pt idx="773">
                  <c:v>40945</c:v>
                </c:pt>
                <c:pt idx="774">
                  <c:v>40946</c:v>
                </c:pt>
                <c:pt idx="775">
                  <c:v>40947</c:v>
                </c:pt>
                <c:pt idx="776">
                  <c:v>40948</c:v>
                </c:pt>
                <c:pt idx="777">
                  <c:v>40949</c:v>
                </c:pt>
                <c:pt idx="778">
                  <c:v>40952</c:v>
                </c:pt>
                <c:pt idx="779">
                  <c:v>40953</c:v>
                </c:pt>
                <c:pt idx="780">
                  <c:v>40954</c:v>
                </c:pt>
                <c:pt idx="781">
                  <c:v>40955</c:v>
                </c:pt>
                <c:pt idx="782">
                  <c:v>40956</c:v>
                </c:pt>
                <c:pt idx="783">
                  <c:v>40961</c:v>
                </c:pt>
                <c:pt idx="784">
                  <c:v>40962</c:v>
                </c:pt>
                <c:pt idx="785">
                  <c:v>40963</c:v>
                </c:pt>
                <c:pt idx="786">
                  <c:v>40966</c:v>
                </c:pt>
                <c:pt idx="787">
                  <c:v>40967</c:v>
                </c:pt>
                <c:pt idx="788">
                  <c:v>40968</c:v>
                </c:pt>
                <c:pt idx="789">
                  <c:v>40969</c:v>
                </c:pt>
                <c:pt idx="790">
                  <c:v>40970</c:v>
                </c:pt>
                <c:pt idx="791">
                  <c:v>40973</c:v>
                </c:pt>
                <c:pt idx="792">
                  <c:v>40974</c:v>
                </c:pt>
                <c:pt idx="793">
                  <c:v>40975</c:v>
                </c:pt>
                <c:pt idx="794">
                  <c:v>40976</c:v>
                </c:pt>
                <c:pt idx="795">
                  <c:v>40977</c:v>
                </c:pt>
                <c:pt idx="796">
                  <c:v>40980</c:v>
                </c:pt>
                <c:pt idx="797">
                  <c:v>40981</c:v>
                </c:pt>
                <c:pt idx="798">
                  <c:v>40982</c:v>
                </c:pt>
                <c:pt idx="799">
                  <c:v>40983</c:v>
                </c:pt>
                <c:pt idx="800">
                  <c:v>40984</c:v>
                </c:pt>
                <c:pt idx="801">
                  <c:v>40987</c:v>
                </c:pt>
                <c:pt idx="802">
                  <c:v>40988</c:v>
                </c:pt>
                <c:pt idx="803">
                  <c:v>40989</c:v>
                </c:pt>
                <c:pt idx="804">
                  <c:v>40990</c:v>
                </c:pt>
                <c:pt idx="805">
                  <c:v>40991</c:v>
                </c:pt>
                <c:pt idx="806">
                  <c:v>40994</c:v>
                </c:pt>
                <c:pt idx="807">
                  <c:v>40995</c:v>
                </c:pt>
                <c:pt idx="808">
                  <c:v>40996</c:v>
                </c:pt>
                <c:pt idx="809">
                  <c:v>40997</c:v>
                </c:pt>
                <c:pt idx="810">
                  <c:v>41001</c:v>
                </c:pt>
                <c:pt idx="811">
                  <c:v>41002</c:v>
                </c:pt>
                <c:pt idx="812">
                  <c:v>41003</c:v>
                </c:pt>
                <c:pt idx="813">
                  <c:v>41004</c:v>
                </c:pt>
                <c:pt idx="814">
                  <c:v>41009</c:v>
                </c:pt>
                <c:pt idx="815">
                  <c:v>41010</c:v>
                </c:pt>
                <c:pt idx="816">
                  <c:v>41011</c:v>
                </c:pt>
                <c:pt idx="817">
                  <c:v>41012</c:v>
                </c:pt>
                <c:pt idx="818">
                  <c:v>41015</c:v>
                </c:pt>
                <c:pt idx="819">
                  <c:v>41016</c:v>
                </c:pt>
                <c:pt idx="820">
                  <c:v>41017</c:v>
                </c:pt>
                <c:pt idx="821">
                  <c:v>41018</c:v>
                </c:pt>
                <c:pt idx="822">
                  <c:v>41019</c:v>
                </c:pt>
                <c:pt idx="823">
                  <c:v>41022</c:v>
                </c:pt>
                <c:pt idx="824">
                  <c:v>41023</c:v>
                </c:pt>
                <c:pt idx="825">
                  <c:v>41024</c:v>
                </c:pt>
                <c:pt idx="826">
                  <c:v>41025</c:v>
                </c:pt>
                <c:pt idx="827">
                  <c:v>41026</c:v>
                </c:pt>
                <c:pt idx="828">
                  <c:v>41029</c:v>
                </c:pt>
                <c:pt idx="829">
                  <c:v>41030</c:v>
                </c:pt>
                <c:pt idx="830">
                  <c:v>41031</c:v>
                </c:pt>
                <c:pt idx="831">
                  <c:v>41032</c:v>
                </c:pt>
                <c:pt idx="832">
                  <c:v>41033</c:v>
                </c:pt>
                <c:pt idx="833">
                  <c:v>41036</c:v>
                </c:pt>
                <c:pt idx="834">
                  <c:v>41037</c:v>
                </c:pt>
                <c:pt idx="835">
                  <c:v>41038</c:v>
                </c:pt>
                <c:pt idx="836">
                  <c:v>41039</c:v>
                </c:pt>
                <c:pt idx="837">
                  <c:v>41040</c:v>
                </c:pt>
                <c:pt idx="838">
                  <c:v>41043</c:v>
                </c:pt>
                <c:pt idx="839">
                  <c:v>41044</c:v>
                </c:pt>
                <c:pt idx="840">
                  <c:v>41045</c:v>
                </c:pt>
                <c:pt idx="841">
                  <c:v>41046</c:v>
                </c:pt>
                <c:pt idx="842">
                  <c:v>41047</c:v>
                </c:pt>
                <c:pt idx="843">
                  <c:v>41050</c:v>
                </c:pt>
                <c:pt idx="844">
                  <c:v>41051</c:v>
                </c:pt>
                <c:pt idx="845">
                  <c:v>41052</c:v>
                </c:pt>
                <c:pt idx="846">
                  <c:v>41053</c:v>
                </c:pt>
                <c:pt idx="847">
                  <c:v>41054</c:v>
                </c:pt>
                <c:pt idx="848">
                  <c:v>41057</c:v>
                </c:pt>
                <c:pt idx="849">
                  <c:v>41058</c:v>
                </c:pt>
                <c:pt idx="850">
                  <c:v>41060</c:v>
                </c:pt>
                <c:pt idx="851">
                  <c:v>41061</c:v>
                </c:pt>
                <c:pt idx="852">
                  <c:v>41064</c:v>
                </c:pt>
                <c:pt idx="853">
                  <c:v>41065</c:v>
                </c:pt>
                <c:pt idx="854">
                  <c:v>41066</c:v>
                </c:pt>
                <c:pt idx="855">
                  <c:v>41068</c:v>
                </c:pt>
                <c:pt idx="856">
                  <c:v>41071</c:v>
                </c:pt>
                <c:pt idx="857">
                  <c:v>41072</c:v>
                </c:pt>
                <c:pt idx="858">
                  <c:v>41073</c:v>
                </c:pt>
                <c:pt idx="859">
                  <c:v>41074</c:v>
                </c:pt>
                <c:pt idx="860">
                  <c:v>41075</c:v>
                </c:pt>
                <c:pt idx="861">
                  <c:v>41078</c:v>
                </c:pt>
                <c:pt idx="862">
                  <c:v>41080</c:v>
                </c:pt>
                <c:pt idx="863">
                  <c:v>41081</c:v>
                </c:pt>
                <c:pt idx="864">
                  <c:v>41082</c:v>
                </c:pt>
                <c:pt idx="865">
                  <c:v>41085</c:v>
                </c:pt>
                <c:pt idx="866">
                  <c:v>41086</c:v>
                </c:pt>
                <c:pt idx="867">
                  <c:v>41087</c:v>
                </c:pt>
                <c:pt idx="868">
                  <c:v>41088</c:v>
                </c:pt>
                <c:pt idx="869">
                  <c:v>41089</c:v>
                </c:pt>
              </c:numCache>
            </c:numRef>
          </c:xVal>
          <c:yVal>
            <c:numRef>
              <c:f>Sheet1!$C$2:$C$871</c:f>
              <c:numCache>
                <c:formatCode>General</c:formatCode>
                <c:ptCount val="870"/>
                <c:pt idx="869">
                  <c:v>82</c:v>
                </c:pt>
              </c:numCache>
            </c:numRef>
          </c:yVal>
          <c:smooth val="0"/>
        </c:ser>
        <c:ser>
          <c:idx val="2"/>
          <c:order val="1"/>
          <c:tx>
            <c:strRef>
              <c:f>Sheet1!$D$1</c:f>
              <c:strCache>
                <c:ptCount val="1"/>
                <c:pt idx="0">
                  <c:v>GUESS_2</c:v>
                </c:pt>
              </c:strCache>
            </c:strRef>
          </c:tx>
          <c:marker>
            <c:symbol val="diamond"/>
            <c:size val="7"/>
            <c:spPr>
              <a:solidFill>
                <a:srgbClr val="0000FF"/>
              </a:solidFill>
              <a:ln>
                <a:solidFill>
                  <a:srgbClr val="FF0000"/>
                </a:solidFill>
              </a:ln>
            </c:spPr>
          </c:marker>
          <c:xVal>
            <c:numRef>
              <c:f>Sheet1!$A$2:$A$871</c:f>
              <c:numCache>
                <c:formatCode>d\-mmm\-yy</c:formatCode>
                <c:ptCount val="870"/>
                <c:pt idx="0">
                  <c:v>39846</c:v>
                </c:pt>
                <c:pt idx="1">
                  <c:v>39847</c:v>
                </c:pt>
                <c:pt idx="2">
                  <c:v>39848</c:v>
                </c:pt>
                <c:pt idx="3">
                  <c:v>39849</c:v>
                </c:pt>
                <c:pt idx="4">
                  <c:v>39850</c:v>
                </c:pt>
                <c:pt idx="5">
                  <c:v>39853</c:v>
                </c:pt>
                <c:pt idx="6">
                  <c:v>39854</c:v>
                </c:pt>
                <c:pt idx="7">
                  <c:v>39855</c:v>
                </c:pt>
                <c:pt idx="8">
                  <c:v>39856</c:v>
                </c:pt>
                <c:pt idx="9">
                  <c:v>39857</c:v>
                </c:pt>
                <c:pt idx="10">
                  <c:v>39860</c:v>
                </c:pt>
                <c:pt idx="11">
                  <c:v>39861</c:v>
                </c:pt>
                <c:pt idx="12">
                  <c:v>39862</c:v>
                </c:pt>
                <c:pt idx="13">
                  <c:v>39863</c:v>
                </c:pt>
                <c:pt idx="14">
                  <c:v>39864</c:v>
                </c:pt>
                <c:pt idx="15">
                  <c:v>39867</c:v>
                </c:pt>
                <c:pt idx="16">
                  <c:v>39868</c:v>
                </c:pt>
                <c:pt idx="17">
                  <c:v>39869</c:v>
                </c:pt>
                <c:pt idx="18">
                  <c:v>39870</c:v>
                </c:pt>
                <c:pt idx="19">
                  <c:v>39871</c:v>
                </c:pt>
                <c:pt idx="20">
                  <c:v>39874</c:v>
                </c:pt>
                <c:pt idx="21">
                  <c:v>39875</c:v>
                </c:pt>
                <c:pt idx="22">
                  <c:v>39876</c:v>
                </c:pt>
                <c:pt idx="23">
                  <c:v>39877</c:v>
                </c:pt>
                <c:pt idx="24">
                  <c:v>39878</c:v>
                </c:pt>
                <c:pt idx="25">
                  <c:v>39881</c:v>
                </c:pt>
                <c:pt idx="26">
                  <c:v>39882</c:v>
                </c:pt>
                <c:pt idx="27">
                  <c:v>39883</c:v>
                </c:pt>
                <c:pt idx="28">
                  <c:v>39884</c:v>
                </c:pt>
                <c:pt idx="29">
                  <c:v>39885</c:v>
                </c:pt>
                <c:pt idx="30">
                  <c:v>39888</c:v>
                </c:pt>
                <c:pt idx="31">
                  <c:v>39889</c:v>
                </c:pt>
                <c:pt idx="32">
                  <c:v>39890</c:v>
                </c:pt>
                <c:pt idx="33">
                  <c:v>39891</c:v>
                </c:pt>
                <c:pt idx="34">
                  <c:v>39892</c:v>
                </c:pt>
                <c:pt idx="35">
                  <c:v>39895</c:v>
                </c:pt>
                <c:pt idx="36">
                  <c:v>39896</c:v>
                </c:pt>
                <c:pt idx="37">
                  <c:v>39897</c:v>
                </c:pt>
                <c:pt idx="38">
                  <c:v>39898</c:v>
                </c:pt>
                <c:pt idx="39">
                  <c:v>39899</c:v>
                </c:pt>
                <c:pt idx="40">
                  <c:v>39902</c:v>
                </c:pt>
                <c:pt idx="41">
                  <c:v>39903</c:v>
                </c:pt>
                <c:pt idx="42">
                  <c:v>39904</c:v>
                </c:pt>
                <c:pt idx="43">
                  <c:v>39905</c:v>
                </c:pt>
                <c:pt idx="44">
                  <c:v>39906</c:v>
                </c:pt>
                <c:pt idx="45">
                  <c:v>39909</c:v>
                </c:pt>
                <c:pt idx="46">
                  <c:v>39910</c:v>
                </c:pt>
                <c:pt idx="47">
                  <c:v>39911</c:v>
                </c:pt>
                <c:pt idx="48">
                  <c:v>39912</c:v>
                </c:pt>
                <c:pt idx="49">
                  <c:v>39913</c:v>
                </c:pt>
                <c:pt idx="50">
                  <c:v>39916</c:v>
                </c:pt>
                <c:pt idx="51">
                  <c:v>39917</c:v>
                </c:pt>
                <c:pt idx="52">
                  <c:v>39918</c:v>
                </c:pt>
                <c:pt idx="53">
                  <c:v>39919</c:v>
                </c:pt>
                <c:pt idx="54">
                  <c:v>39920</c:v>
                </c:pt>
                <c:pt idx="55">
                  <c:v>39923</c:v>
                </c:pt>
                <c:pt idx="56">
                  <c:v>39924</c:v>
                </c:pt>
                <c:pt idx="57">
                  <c:v>39925</c:v>
                </c:pt>
                <c:pt idx="58">
                  <c:v>39926</c:v>
                </c:pt>
                <c:pt idx="59">
                  <c:v>39927</c:v>
                </c:pt>
                <c:pt idx="60">
                  <c:v>39930</c:v>
                </c:pt>
                <c:pt idx="61">
                  <c:v>39931</c:v>
                </c:pt>
                <c:pt idx="62">
                  <c:v>39932</c:v>
                </c:pt>
                <c:pt idx="63">
                  <c:v>39933</c:v>
                </c:pt>
                <c:pt idx="64">
                  <c:v>39934</c:v>
                </c:pt>
                <c:pt idx="65">
                  <c:v>39937</c:v>
                </c:pt>
                <c:pt idx="66">
                  <c:v>39938</c:v>
                </c:pt>
                <c:pt idx="67">
                  <c:v>39939</c:v>
                </c:pt>
                <c:pt idx="68">
                  <c:v>39940</c:v>
                </c:pt>
                <c:pt idx="69">
                  <c:v>39941</c:v>
                </c:pt>
                <c:pt idx="70">
                  <c:v>39944</c:v>
                </c:pt>
                <c:pt idx="71">
                  <c:v>39945</c:v>
                </c:pt>
                <c:pt idx="72">
                  <c:v>39946</c:v>
                </c:pt>
                <c:pt idx="73">
                  <c:v>39947</c:v>
                </c:pt>
                <c:pt idx="74">
                  <c:v>39948</c:v>
                </c:pt>
                <c:pt idx="75">
                  <c:v>39951</c:v>
                </c:pt>
                <c:pt idx="76">
                  <c:v>39952</c:v>
                </c:pt>
                <c:pt idx="77">
                  <c:v>39953</c:v>
                </c:pt>
                <c:pt idx="78">
                  <c:v>39954</c:v>
                </c:pt>
                <c:pt idx="79">
                  <c:v>39955</c:v>
                </c:pt>
                <c:pt idx="80">
                  <c:v>39958</c:v>
                </c:pt>
                <c:pt idx="81">
                  <c:v>39959</c:v>
                </c:pt>
                <c:pt idx="82">
                  <c:v>39960</c:v>
                </c:pt>
                <c:pt idx="83">
                  <c:v>39961</c:v>
                </c:pt>
                <c:pt idx="84">
                  <c:v>39962</c:v>
                </c:pt>
                <c:pt idx="85">
                  <c:v>39965</c:v>
                </c:pt>
                <c:pt idx="86">
                  <c:v>39966</c:v>
                </c:pt>
                <c:pt idx="87">
                  <c:v>39967</c:v>
                </c:pt>
                <c:pt idx="88">
                  <c:v>39968</c:v>
                </c:pt>
                <c:pt idx="89">
                  <c:v>39969</c:v>
                </c:pt>
                <c:pt idx="90">
                  <c:v>39972</c:v>
                </c:pt>
                <c:pt idx="91">
                  <c:v>39973</c:v>
                </c:pt>
                <c:pt idx="92">
                  <c:v>39974</c:v>
                </c:pt>
                <c:pt idx="93">
                  <c:v>39975</c:v>
                </c:pt>
                <c:pt idx="94">
                  <c:v>39976</c:v>
                </c:pt>
                <c:pt idx="95">
                  <c:v>39979</c:v>
                </c:pt>
                <c:pt idx="96">
                  <c:v>39980</c:v>
                </c:pt>
                <c:pt idx="97">
                  <c:v>39981</c:v>
                </c:pt>
                <c:pt idx="98">
                  <c:v>39982</c:v>
                </c:pt>
                <c:pt idx="99">
                  <c:v>39983</c:v>
                </c:pt>
                <c:pt idx="100">
                  <c:v>39986</c:v>
                </c:pt>
                <c:pt idx="101">
                  <c:v>39987</c:v>
                </c:pt>
                <c:pt idx="102">
                  <c:v>39988</c:v>
                </c:pt>
                <c:pt idx="103">
                  <c:v>39989</c:v>
                </c:pt>
                <c:pt idx="104">
                  <c:v>39990</c:v>
                </c:pt>
                <c:pt idx="105">
                  <c:v>39993</c:v>
                </c:pt>
                <c:pt idx="106">
                  <c:v>39994</c:v>
                </c:pt>
                <c:pt idx="107">
                  <c:v>39995</c:v>
                </c:pt>
                <c:pt idx="108">
                  <c:v>39996</c:v>
                </c:pt>
                <c:pt idx="109">
                  <c:v>39997</c:v>
                </c:pt>
                <c:pt idx="110">
                  <c:v>40000</c:v>
                </c:pt>
                <c:pt idx="111">
                  <c:v>40001</c:v>
                </c:pt>
                <c:pt idx="112">
                  <c:v>40002</c:v>
                </c:pt>
                <c:pt idx="113">
                  <c:v>40003</c:v>
                </c:pt>
                <c:pt idx="114">
                  <c:v>40004</c:v>
                </c:pt>
                <c:pt idx="115">
                  <c:v>40007</c:v>
                </c:pt>
                <c:pt idx="116">
                  <c:v>40008</c:v>
                </c:pt>
                <c:pt idx="117">
                  <c:v>40009</c:v>
                </c:pt>
                <c:pt idx="118">
                  <c:v>40010</c:v>
                </c:pt>
                <c:pt idx="119">
                  <c:v>40011</c:v>
                </c:pt>
                <c:pt idx="120">
                  <c:v>40014</c:v>
                </c:pt>
                <c:pt idx="121">
                  <c:v>40015</c:v>
                </c:pt>
                <c:pt idx="122">
                  <c:v>40016</c:v>
                </c:pt>
                <c:pt idx="123">
                  <c:v>40017</c:v>
                </c:pt>
                <c:pt idx="124">
                  <c:v>40018</c:v>
                </c:pt>
                <c:pt idx="125">
                  <c:v>40021</c:v>
                </c:pt>
                <c:pt idx="126">
                  <c:v>40022</c:v>
                </c:pt>
                <c:pt idx="127">
                  <c:v>40023</c:v>
                </c:pt>
                <c:pt idx="128">
                  <c:v>40024</c:v>
                </c:pt>
                <c:pt idx="129">
                  <c:v>40025</c:v>
                </c:pt>
                <c:pt idx="130">
                  <c:v>40028</c:v>
                </c:pt>
                <c:pt idx="131">
                  <c:v>40029</c:v>
                </c:pt>
                <c:pt idx="132">
                  <c:v>40030</c:v>
                </c:pt>
                <c:pt idx="133">
                  <c:v>40031</c:v>
                </c:pt>
                <c:pt idx="134">
                  <c:v>40032</c:v>
                </c:pt>
                <c:pt idx="135">
                  <c:v>40035</c:v>
                </c:pt>
                <c:pt idx="136">
                  <c:v>40036</c:v>
                </c:pt>
                <c:pt idx="137">
                  <c:v>40037</c:v>
                </c:pt>
                <c:pt idx="138">
                  <c:v>40038</c:v>
                </c:pt>
                <c:pt idx="139">
                  <c:v>40039</c:v>
                </c:pt>
                <c:pt idx="140">
                  <c:v>40042</c:v>
                </c:pt>
                <c:pt idx="141">
                  <c:v>40043</c:v>
                </c:pt>
                <c:pt idx="142">
                  <c:v>40044</c:v>
                </c:pt>
                <c:pt idx="143">
                  <c:v>40045</c:v>
                </c:pt>
                <c:pt idx="144">
                  <c:v>40046</c:v>
                </c:pt>
                <c:pt idx="145">
                  <c:v>40049</c:v>
                </c:pt>
                <c:pt idx="146">
                  <c:v>40050</c:v>
                </c:pt>
                <c:pt idx="147">
                  <c:v>40051</c:v>
                </c:pt>
                <c:pt idx="148">
                  <c:v>40052</c:v>
                </c:pt>
                <c:pt idx="149">
                  <c:v>40053</c:v>
                </c:pt>
                <c:pt idx="150">
                  <c:v>40056</c:v>
                </c:pt>
                <c:pt idx="151">
                  <c:v>40057</c:v>
                </c:pt>
                <c:pt idx="152">
                  <c:v>40058</c:v>
                </c:pt>
                <c:pt idx="153">
                  <c:v>40059</c:v>
                </c:pt>
                <c:pt idx="154">
                  <c:v>40060</c:v>
                </c:pt>
                <c:pt idx="155">
                  <c:v>40063</c:v>
                </c:pt>
                <c:pt idx="156">
                  <c:v>40064</c:v>
                </c:pt>
                <c:pt idx="157">
                  <c:v>40065</c:v>
                </c:pt>
                <c:pt idx="158">
                  <c:v>40066</c:v>
                </c:pt>
                <c:pt idx="159">
                  <c:v>40067</c:v>
                </c:pt>
                <c:pt idx="160">
                  <c:v>40070</c:v>
                </c:pt>
                <c:pt idx="161">
                  <c:v>40071</c:v>
                </c:pt>
                <c:pt idx="162">
                  <c:v>40072</c:v>
                </c:pt>
                <c:pt idx="163">
                  <c:v>40073</c:v>
                </c:pt>
                <c:pt idx="164">
                  <c:v>40074</c:v>
                </c:pt>
                <c:pt idx="165">
                  <c:v>40077</c:v>
                </c:pt>
                <c:pt idx="166">
                  <c:v>40078</c:v>
                </c:pt>
                <c:pt idx="167">
                  <c:v>40079</c:v>
                </c:pt>
                <c:pt idx="168">
                  <c:v>40080</c:v>
                </c:pt>
                <c:pt idx="169">
                  <c:v>40081</c:v>
                </c:pt>
                <c:pt idx="170">
                  <c:v>40084</c:v>
                </c:pt>
                <c:pt idx="171">
                  <c:v>40085</c:v>
                </c:pt>
                <c:pt idx="172">
                  <c:v>40086</c:v>
                </c:pt>
                <c:pt idx="173">
                  <c:v>40087</c:v>
                </c:pt>
                <c:pt idx="174">
                  <c:v>40088</c:v>
                </c:pt>
                <c:pt idx="175">
                  <c:v>40091</c:v>
                </c:pt>
                <c:pt idx="176">
                  <c:v>40092</c:v>
                </c:pt>
                <c:pt idx="177">
                  <c:v>40093</c:v>
                </c:pt>
                <c:pt idx="178">
                  <c:v>40094</c:v>
                </c:pt>
                <c:pt idx="179">
                  <c:v>40095</c:v>
                </c:pt>
                <c:pt idx="180">
                  <c:v>40098</c:v>
                </c:pt>
                <c:pt idx="181">
                  <c:v>40099</c:v>
                </c:pt>
                <c:pt idx="182">
                  <c:v>40100</c:v>
                </c:pt>
                <c:pt idx="183">
                  <c:v>40101</c:v>
                </c:pt>
                <c:pt idx="184">
                  <c:v>40102</c:v>
                </c:pt>
                <c:pt idx="185">
                  <c:v>40105</c:v>
                </c:pt>
                <c:pt idx="186">
                  <c:v>40106</c:v>
                </c:pt>
                <c:pt idx="187">
                  <c:v>40107</c:v>
                </c:pt>
                <c:pt idx="188">
                  <c:v>40108</c:v>
                </c:pt>
                <c:pt idx="189">
                  <c:v>40109</c:v>
                </c:pt>
                <c:pt idx="190">
                  <c:v>40112</c:v>
                </c:pt>
                <c:pt idx="191">
                  <c:v>40113</c:v>
                </c:pt>
                <c:pt idx="192">
                  <c:v>40114</c:v>
                </c:pt>
                <c:pt idx="193">
                  <c:v>40115</c:v>
                </c:pt>
                <c:pt idx="194">
                  <c:v>40116</c:v>
                </c:pt>
                <c:pt idx="195">
                  <c:v>40119</c:v>
                </c:pt>
                <c:pt idx="196">
                  <c:v>40120</c:v>
                </c:pt>
                <c:pt idx="197">
                  <c:v>40121</c:v>
                </c:pt>
                <c:pt idx="198">
                  <c:v>40122</c:v>
                </c:pt>
                <c:pt idx="199">
                  <c:v>40123</c:v>
                </c:pt>
                <c:pt idx="200">
                  <c:v>40126</c:v>
                </c:pt>
                <c:pt idx="201">
                  <c:v>40127</c:v>
                </c:pt>
                <c:pt idx="202">
                  <c:v>40128</c:v>
                </c:pt>
                <c:pt idx="203">
                  <c:v>40129</c:v>
                </c:pt>
                <c:pt idx="204">
                  <c:v>40130</c:v>
                </c:pt>
                <c:pt idx="205">
                  <c:v>40133</c:v>
                </c:pt>
                <c:pt idx="206">
                  <c:v>40134</c:v>
                </c:pt>
                <c:pt idx="207">
                  <c:v>40135</c:v>
                </c:pt>
                <c:pt idx="208">
                  <c:v>40136</c:v>
                </c:pt>
                <c:pt idx="209">
                  <c:v>40137</c:v>
                </c:pt>
                <c:pt idx="210">
                  <c:v>40140</c:v>
                </c:pt>
                <c:pt idx="211">
                  <c:v>40141</c:v>
                </c:pt>
                <c:pt idx="212">
                  <c:v>40142</c:v>
                </c:pt>
                <c:pt idx="213">
                  <c:v>40143</c:v>
                </c:pt>
                <c:pt idx="214">
                  <c:v>40144</c:v>
                </c:pt>
                <c:pt idx="215">
                  <c:v>40147</c:v>
                </c:pt>
                <c:pt idx="216">
                  <c:v>40148</c:v>
                </c:pt>
                <c:pt idx="217">
                  <c:v>40149</c:v>
                </c:pt>
                <c:pt idx="218">
                  <c:v>40150</c:v>
                </c:pt>
                <c:pt idx="219">
                  <c:v>40151</c:v>
                </c:pt>
                <c:pt idx="220">
                  <c:v>40154</c:v>
                </c:pt>
                <c:pt idx="221">
                  <c:v>40155</c:v>
                </c:pt>
                <c:pt idx="222">
                  <c:v>40156</c:v>
                </c:pt>
                <c:pt idx="223">
                  <c:v>40157</c:v>
                </c:pt>
                <c:pt idx="224">
                  <c:v>40158</c:v>
                </c:pt>
                <c:pt idx="225">
                  <c:v>40161</c:v>
                </c:pt>
                <c:pt idx="226">
                  <c:v>40162</c:v>
                </c:pt>
                <c:pt idx="227">
                  <c:v>40163</c:v>
                </c:pt>
                <c:pt idx="228">
                  <c:v>40164</c:v>
                </c:pt>
                <c:pt idx="229">
                  <c:v>40165</c:v>
                </c:pt>
                <c:pt idx="230">
                  <c:v>40168</c:v>
                </c:pt>
                <c:pt idx="231">
                  <c:v>40169</c:v>
                </c:pt>
                <c:pt idx="232">
                  <c:v>40170</c:v>
                </c:pt>
                <c:pt idx="233">
                  <c:v>40171</c:v>
                </c:pt>
                <c:pt idx="234">
                  <c:v>40172</c:v>
                </c:pt>
                <c:pt idx="235">
                  <c:v>40175</c:v>
                </c:pt>
                <c:pt idx="236">
                  <c:v>40176</c:v>
                </c:pt>
                <c:pt idx="237">
                  <c:v>40177</c:v>
                </c:pt>
                <c:pt idx="238">
                  <c:v>40178</c:v>
                </c:pt>
                <c:pt idx="239">
                  <c:v>40182</c:v>
                </c:pt>
                <c:pt idx="240">
                  <c:v>40183</c:v>
                </c:pt>
                <c:pt idx="241">
                  <c:v>40184</c:v>
                </c:pt>
                <c:pt idx="242">
                  <c:v>40185</c:v>
                </c:pt>
                <c:pt idx="243">
                  <c:v>40186</c:v>
                </c:pt>
                <c:pt idx="244">
                  <c:v>40189</c:v>
                </c:pt>
                <c:pt idx="245">
                  <c:v>40190</c:v>
                </c:pt>
                <c:pt idx="246">
                  <c:v>40191</c:v>
                </c:pt>
                <c:pt idx="247">
                  <c:v>40192</c:v>
                </c:pt>
                <c:pt idx="248">
                  <c:v>40193</c:v>
                </c:pt>
                <c:pt idx="249">
                  <c:v>40196</c:v>
                </c:pt>
                <c:pt idx="250">
                  <c:v>40197</c:v>
                </c:pt>
                <c:pt idx="251">
                  <c:v>40198</c:v>
                </c:pt>
                <c:pt idx="252">
                  <c:v>40199</c:v>
                </c:pt>
                <c:pt idx="253">
                  <c:v>40200</c:v>
                </c:pt>
                <c:pt idx="254">
                  <c:v>40203</c:v>
                </c:pt>
                <c:pt idx="255">
                  <c:v>40204</c:v>
                </c:pt>
                <c:pt idx="256">
                  <c:v>40205</c:v>
                </c:pt>
                <c:pt idx="257">
                  <c:v>40206</c:v>
                </c:pt>
                <c:pt idx="258">
                  <c:v>40207</c:v>
                </c:pt>
                <c:pt idx="259">
                  <c:v>40210</c:v>
                </c:pt>
                <c:pt idx="260">
                  <c:v>40211</c:v>
                </c:pt>
                <c:pt idx="261">
                  <c:v>40212</c:v>
                </c:pt>
                <c:pt idx="262">
                  <c:v>40213</c:v>
                </c:pt>
                <c:pt idx="263">
                  <c:v>40214</c:v>
                </c:pt>
                <c:pt idx="264">
                  <c:v>40217</c:v>
                </c:pt>
                <c:pt idx="265">
                  <c:v>40218</c:v>
                </c:pt>
                <c:pt idx="266">
                  <c:v>40219</c:v>
                </c:pt>
                <c:pt idx="267">
                  <c:v>40220</c:v>
                </c:pt>
                <c:pt idx="268">
                  <c:v>40221</c:v>
                </c:pt>
                <c:pt idx="269">
                  <c:v>40224</c:v>
                </c:pt>
                <c:pt idx="270">
                  <c:v>40225</c:v>
                </c:pt>
                <c:pt idx="271">
                  <c:v>40226</c:v>
                </c:pt>
                <c:pt idx="272">
                  <c:v>40227</c:v>
                </c:pt>
                <c:pt idx="273">
                  <c:v>40228</c:v>
                </c:pt>
                <c:pt idx="274">
                  <c:v>40231</c:v>
                </c:pt>
                <c:pt idx="275">
                  <c:v>40232</c:v>
                </c:pt>
                <c:pt idx="276">
                  <c:v>40233</c:v>
                </c:pt>
                <c:pt idx="277">
                  <c:v>40234</c:v>
                </c:pt>
                <c:pt idx="278">
                  <c:v>40235</c:v>
                </c:pt>
                <c:pt idx="279">
                  <c:v>40238</c:v>
                </c:pt>
                <c:pt idx="280">
                  <c:v>40239</c:v>
                </c:pt>
                <c:pt idx="281">
                  <c:v>40240</c:v>
                </c:pt>
                <c:pt idx="282">
                  <c:v>40241</c:v>
                </c:pt>
                <c:pt idx="283">
                  <c:v>40242</c:v>
                </c:pt>
                <c:pt idx="284">
                  <c:v>40245</c:v>
                </c:pt>
                <c:pt idx="285">
                  <c:v>40246</c:v>
                </c:pt>
                <c:pt idx="286">
                  <c:v>40247</c:v>
                </c:pt>
                <c:pt idx="287">
                  <c:v>40248</c:v>
                </c:pt>
                <c:pt idx="288">
                  <c:v>40249</c:v>
                </c:pt>
                <c:pt idx="289">
                  <c:v>40252</c:v>
                </c:pt>
                <c:pt idx="290">
                  <c:v>40253</c:v>
                </c:pt>
                <c:pt idx="291">
                  <c:v>40254</c:v>
                </c:pt>
                <c:pt idx="292">
                  <c:v>40255</c:v>
                </c:pt>
                <c:pt idx="293">
                  <c:v>40256</c:v>
                </c:pt>
                <c:pt idx="294">
                  <c:v>40259</c:v>
                </c:pt>
                <c:pt idx="295">
                  <c:v>40260</c:v>
                </c:pt>
                <c:pt idx="296">
                  <c:v>40261</c:v>
                </c:pt>
                <c:pt idx="297">
                  <c:v>40262</c:v>
                </c:pt>
                <c:pt idx="298">
                  <c:v>40263</c:v>
                </c:pt>
                <c:pt idx="299">
                  <c:v>40266</c:v>
                </c:pt>
                <c:pt idx="300">
                  <c:v>40267</c:v>
                </c:pt>
                <c:pt idx="301">
                  <c:v>40268</c:v>
                </c:pt>
                <c:pt idx="302">
                  <c:v>40269</c:v>
                </c:pt>
                <c:pt idx="303">
                  <c:v>40270</c:v>
                </c:pt>
                <c:pt idx="304">
                  <c:v>40273</c:v>
                </c:pt>
                <c:pt idx="305">
                  <c:v>40274</c:v>
                </c:pt>
                <c:pt idx="306">
                  <c:v>40275</c:v>
                </c:pt>
                <c:pt idx="307">
                  <c:v>40276</c:v>
                </c:pt>
                <c:pt idx="308">
                  <c:v>40277</c:v>
                </c:pt>
                <c:pt idx="309">
                  <c:v>40280</c:v>
                </c:pt>
                <c:pt idx="310">
                  <c:v>40281</c:v>
                </c:pt>
                <c:pt idx="311">
                  <c:v>40282</c:v>
                </c:pt>
                <c:pt idx="312">
                  <c:v>40283</c:v>
                </c:pt>
                <c:pt idx="313">
                  <c:v>40284</c:v>
                </c:pt>
                <c:pt idx="314">
                  <c:v>40287</c:v>
                </c:pt>
                <c:pt idx="315">
                  <c:v>40288</c:v>
                </c:pt>
                <c:pt idx="316">
                  <c:v>40289</c:v>
                </c:pt>
                <c:pt idx="317">
                  <c:v>40290</c:v>
                </c:pt>
                <c:pt idx="318">
                  <c:v>40291</c:v>
                </c:pt>
                <c:pt idx="319">
                  <c:v>40294</c:v>
                </c:pt>
                <c:pt idx="320">
                  <c:v>40295</c:v>
                </c:pt>
                <c:pt idx="321">
                  <c:v>40296</c:v>
                </c:pt>
                <c:pt idx="322">
                  <c:v>40297</c:v>
                </c:pt>
                <c:pt idx="323">
                  <c:v>40298</c:v>
                </c:pt>
                <c:pt idx="324">
                  <c:v>40301</c:v>
                </c:pt>
                <c:pt idx="325">
                  <c:v>40302</c:v>
                </c:pt>
                <c:pt idx="326">
                  <c:v>40303</c:v>
                </c:pt>
                <c:pt idx="327">
                  <c:v>40304</c:v>
                </c:pt>
                <c:pt idx="328">
                  <c:v>40305</c:v>
                </c:pt>
                <c:pt idx="329">
                  <c:v>40308</c:v>
                </c:pt>
                <c:pt idx="330">
                  <c:v>40309</c:v>
                </c:pt>
                <c:pt idx="331">
                  <c:v>40310</c:v>
                </c:pt>
                <c:pt idx="332">
                  <c:v>40311</c:v>
                </c:pt>
                <c:pt idx="333">
                  <c:v>40312</c:v>
                </c:pt>
                <c:pt idx="334">
                  <c:v>40315</c:v>
                </c:pt>
                <c:pt idx="335">
                  <c:v>40316</c:v>
                </c:pt>
                <c:pt idx="336">
                  <c:v>40317</c:v>
                </c:pt>
                <c:pt idx="337">
                  <c:v>40318</c:v>
                </c:pt>
                <c:pt idx="338">
                  <c:v>40319</c:v>
                </c:pt>
                <c:pt idx="339">
                  <c:v>40322</c:v>
                </c:pt>
                <c:pt idx="340">
                  <c:v>40323</c:v>
                </c:pt>
                <c:pt idx="341">
                  <c:v>40324</c:v>
                </c:pt>
                <c:pt idx="342">
                  <c:v>40325</c:v>
                </c:pt>
                <c:pt idx="343">
                  <c:v>40326</c:v>
                </c:pt>
                <c:pt idx="344">
                  <c:v>40330</c:v>
                </c:pt>
                <c:pt idx="345">
                  <c:v>40331</c:v>
                </c:pt>
                <c:pt idx="346">
                  <c:v>40333</c:v>
                </c:pt>
                <c:pt idx="347">
                  <c:v>40336</c:v>
                </c:pt>
                <c:pt idx="348">
                  <c:v>40337</c:v>
                </c:pt>
                <c:pt idx="349">
                  <c:v>40338</c:v>
                </c:pt>
                <c:pt idx="350">
                  <c:v>40339</c:v>
                </c:pt>
                <c:pt idx="351">
                  <c:v>40340</c:v>
                </c:pt>
                <c:pt idx="352">
                  <c:v>40343</c:v>
                </c:pt>
                <c:pt idx="353">
                  <c:v>40344</c:v>
                </c:pt>
                <c:pt idx="354">
                  <c:v>40345</c:v>
                </c:pt>
                <c:pt idx="355">
                  <c:v>40346</c:v>
                </c:pt>
                <c:pt idx="356">
                  <c:v>40347</c:v>
                </c:pt>
                <c:pt idx="357">
                  <c:v>40350</c:v>
                </c:pt>
                <c:pt idx="358">
                  <c:v>40351</c:v>
                </c:pt>
                <c:pt idx="359">
                  <c:v>40352</c:v>
                </c:pt>
                <c:pt idx="360">
                  <c:v>40353</c:v>
                </c:pt>
                <c:pt idx="361">
                  <c:v>40354</c:v>
                </c:pt>
                <c:pt idx="362">
                  <c:v>40357</c:v>
                </c:pt>
                <c:pt idx="363">
                  <c:v>40358</c:v>
                </c:pt>
                <c:pt idx="364">
                  <c:v>40359</c:v>
                </c:pt>
                <c:pt idx="365">
                  <c:v>40360</c:v>
                </c:pt>
                <c:pt idx="366">
                  <c:v>40361</c:v>
                </c:pt>
                <c:pt idx="367">
                  <c:v>40364</c:v>
                </c:pt>
                <c:pt idx="368">
                  <c:v>40365</c:v>
                </c:pt>
                <c:pt idx="369">
                  <c:v>40366</c:v>
                </c:pt>
                <c:pt idx="370">
                  <c:v>40367</c:v>
                </c:pt>
                <c:pt idx="371">
                  <c:v>40368</c:v>
                </c:pt>
                <c:pt idx="372">
                  <c:v>40371</c:v>
                </c:pt>
                <c:pt idx="373">
                  <c:v>40372</c:v>
                </c:pt>
                <c:pt idx="374">
                  <c:v>40373</c:v>
                </c:pt>
                <c:pt idx="375">
                  <c:v>40374</c:v>
                </c:pt>
                <c:pt idx="376">
                  <c:v>40375</c:v>
                </c:pt>
                <c:pt idx="377">
                  <c:v>40378</c:v>
                </c:pt>
                <c:pt idx="378">
                  <c:v>40379</c:v>
                </c:pt>
                <c:pt idx="379">
                  <c:v>40380</c:v>
                </c:pt>
                <c:pt idx="380">
                  <c:v>40381</c:v>
                </c:pt>
                <c:pt idx="381">
                  <c:v>40382</c:v>
                </c:pt>
                <c:pt idx="382">
                  <c:v>40385</c:v>
                </c:pt>
                <c:pt idx="383">
                  <c:v>40386</c:v>
                </c:pt>
                <c:pt idx="384">
                  <c:v>40387</c:v>
                </c:pt>
                <c:pt idx="385">
                  <c:v>40388</c:v>
                </c:pt>
                <c:pt idx="386">
                  <c:v>40389</c:v>
                </c:pt>
                <c:pt idx="387">
                  <c:v>40392</c:v>
                </c:pt>
                <c:pt idx="388">
                  <c:v>40393</c:v>
                </c:pt>
                <c:pt idx="389">
                  <c:v>40394</c:v>
                </c:pt>
                <c:pt idx="390">
                  <c:v>40395</c:v>
                </c:pt>
                <c:pt idx="391">
                  <c:v>40396</c:v>
                </c:pt>
                <c:pt idx="392">
                  <c:v>40399</c:v>
                </c:pt>
                <c:pt idx="393">
                  <c:v>40400</c:v>
                </c:pt>
                <c:pt idx="394">
                  <c:v>40401</c:v>
                </c:pt>
                <c:pt idx="395">
                  <c:v>40402</c:v>
                </c:pt>
                <c:pt idx="396">
                  <c:v>40403</c:v>
                </c:pt>
                <c:pt idx="397">
                  <c:v>40406</c:v>
                </c:pt>
                <c:pt idx="398">
                  <c:v>40407</c:v>
                </c:pt>
                <c:pt idx="399">
                  <c:v>40408</c:v>
                </c:pt>
                <c:pt idx="400">
                  <c:v>40409</c:v>
                </c:pt>
                <c:pt idx="401">
                  <c:v>40410</c:v>
                </c:pt>
                <c:pt idx="402">
                  <c:v>40413</c:v>
                </c:pt>
                <c:pt idx="403">
                  <c:v>40414</c:v>
                </c:pt>
                <c:pt idx="404">
                  <c:v>40415</c:v>
                </c:pt>
                <c:pt idx="405">
                  <c:v>40416</c:v>
                </c:pt>
                <c:pt idx="406">
                  <c:v>40417</c:v>
                </c:pt>
                <c:pt idx="407">
                  <c:v>40420</c:v>
                </c:pt>
                <c:pt idx="408">
                  <c:v>40421</c:v>
                </c:pt>
                <c:pt idx="409">
                  <c:v>40422</c:v>
                </c:pt>
                <c:pt idx="410">
                  <c:v>40423</c:v>
                </c:pt>
                <c:pt idx="411">
                  <c:v>40424</c:v>
                </c:pt>
                <c:pt idx="412">
                  <c:v>40427</c:v>
                </c:pt>
                <c:pt idx="413">
                  <c:v>40428</c:v>
                </c:pt>
                <c:pt idx="414">
                  <c:v>40429</c:v>
                </c:pt>
                <c:pt idx="415">
                  <c:v>40430</c:v>
                </c:pt>
                <c:pt idx="416">
                  <c:v>40431</c:v>
                </c:pt>
                <c:pt idx="417">
                  <c:v>40434</c:v>
                </c:pt>
                <c:pt idx="418">
                  <c:v>40435</c:v>
                </c:pt>
                <c:pt idx="419">
                  <c:v>40436</c:v>
                </c:pt>
                <c:pt idx="420">
                  <c:v>40437</c:v>
                </c:pt>
                <c:pt idx="421">
                  <c:v>40438</c:v>
                </c:pt>
                <c:pt idx="422">
                  <c:v>40441</c:v>
                </c:pt>
                <c:pt idx="423">
                  <c:v>40442</c:v>
                </c:pt>
                <c:pt idx="424">
                  <c:v>40443</c:v>
                </c:pt>
                <c:pt idx="425">
                  <c:v>40444</c:v>
                </c:pt>
                <c:pt idx="426">
                  <c:v>40445</c:v>
                </c:pt>
                <c:pt idx="427">
                  <c:v>40448</c:v>
                </c:pt>
                <c:pt idx="428">
                  <c:v>40449</c:v>
                </c:pt>
                <c:pt idx="429">
                  <c:v>40450</c:v>
                </c:pt>
                <c:pt idx="430">
                  <c:v>40451</c:v>
                </c:pt>
                <c:pt idx="431">
                  <c:v>40452</c:v>
                </c:pt>
                <c:pt idx="432">
                  <c:v>40455</c:v>
                </c:pt>
                <c:pt idx="433">
                  <c:v>40456</c:v>
                </c:pt>
                <c:pt idx="434">
                  <c:v>40457</c:v>
                </c:pt>
                <c:pt idx="435">
                  <c:v>40458</c:v>
                </c:pt>
                <c:pt idx="436">
                  <c:v>40459</c:v>
                </c:pt>
                <c:pt idx="437">
                  <c:v>40462</c:v>
                </c:pt>
                <c:pt idx="438">
                  <c:v>40463</c:v>
                </c:pt>
                <c:pt idx="439">
                  <c:v>40464</c:v>
                </c:pt>
                <c:pt idx="440">
                  <c:v>40465</c:v>
                </c:pt>
                <c:pt idx="441">
                  <c:v>40466</c:v>
                </c:pt>
                <c:pt idx="442">
                  <c:v>40469</c:v>
                </c:pt>
                <c:pt idx="443">
                  <c:v>40470</c:v>
                </c:pt>
                <c:pt idx="444">
                  <c:v>40471</c:v>
                </c:pt>
                <c:pt idx="445">
                  <c:v>40472</c:v>
                </c:pt>
                <c:pt idx="446">
                  <c:v>40473</c:v>
                </c:pt>
                <c:pt idx="447">
                  <c:v>40476</c:v>
                </c:pt>
                <c:pt idx="448">
                  <c:v>40477</c:v>
                </c:pt>
                <c:pt idx="449">
                  <c:v>40478</c:v>
                </c:pt>
                <c:pt idx="450">
                  <c:v>40479</c:v>
                </c:pt>
                <c:pt idx="451">
                  <c:v>40480</c:v>
                </c:pt>
                <c:pt idx="452">
                  <c:v>40483</c:v>
                </c:pt>
                <c:pt idx="453">
                  <c:v>40484</c:v>
                </c:pt>
                <c:pt idx="454">
                  <c:v>40485</c:v>
                </c:pt>
                <c:pt idx="455">
                  <c:v>40486</c:v>
                </c:pt>
                <c:pt idx="456">
                  <c:v>40487</c:v>
                </c:pt>
                <c:pt idx="457">
                  <c:v>40490</c:v>
                </c:pt>
                <c:pt idx="458">
                  <c:v>40491</c:v>
                </c:pt>
                <c:pt idx="459">
                  <c:v>40492</c:v>
                </c:pt>
                <c:pt idx="460">
                  <c:v>40493</c:v>
                </c:pt>
                <c:pt idx="461">
                  <c:v>40494</c:v>
                </c:pt>
                <c:pt idx="462">
                  <c:v>40497</c:v>
                </c:pt>
                <c:pt idx="463">
                  <c:v>40498</c:v>
                </c:pt>
                <c:pt idx="464">
                  <c:v>40499</c:v>
                </c:pt>
                <c:pt idx="465">
                  <c:v>40500</c:v>
                </c:pt>
                <c:pt idx="466">
                  <c:v>40501</c:v>
                </c:pt>
                <c:pt idx="467">
                  <c:v>40504</c:v>
                </c:pt>
                <c:pt idx="468">
                  <c:v>40505</c:v>
                </c:pt>
                <c:pt idx="469">
                  <c:v>40506</c:v>
                </c:pt>
                <c:pt idx="470">
                  <c:v>40507</c:v>
                </c:pt>
                <c:pt idx="471">
                  <c:v>40508</c:v>
                </c:pt>
                <c:pt idx="472">
                  <c:v>40511</c:v>
                </c:pt>
                <c:pt idx="473">
                  <c:v>40512</c:v>
                </c:pt>
                <c:pt idx="474">
                  <c:v>40513</c:v>
                </c:pt>
                <c:pt idx="475">
                  <c:v>40514</c:v>
                </c:pt>
                <c:pt idx="476">
                  <c:v>40515</c:v>
                </c:pt>
                <c:pt idx="477">
                  <c:v>40518</c:v>
                </c:pt>
                <c:pt idx="478">
                  <c:v>40519</c:v>
                </c:pt>
                <c:pt idx="479">
                  <c:v>40520</c:v>
                </c:pt>
                <c:pt idx="480">
                  <c:v>40521</c:v>
                </c:pt>
                <c:pt idx="481">
                  <c:v>40522</c:v>
                </c:pt>
                <c:pt idx="482">
                  <c:v>40525</c:v>
                </c:pt>
                <c:pt idx="483">
                  <c:v>40526</c:v>
                </c:pt>
                <c:pt idx="484">
                  <c:v>40527</c:v>
                </c:pt>
                <c:pt idx="485">
                  <c:v>40528</c:v>
                </c:pt>
                <c:pt idx="486">
                  <c:v>40529</c:v>
                </c:pt>
                <c:pt idx="487">
                  <c:v>40532</c:v>
                </c:pt>
                <c:pt idx="488">
                  <c:v>40533</c:v>
                </c:pt>
                <c:pt idx="489">
                  <c:v>40534</c:v>
                </c:pt>
                <c:pt idx="490">
                  <c:v>40535</c:v>
                </c:pt>
                <c:pt idx="491">
                  <c:v>40536</c:v>
                </c:pt>
                <c:pt idx="492">
                  <c:v>40539</c:v>
                </c:pt>
                <c:pt idx="493">
                  <c:v>40540</c:v>
                </c:pt>
                <c:pt idx="494">
                  <c:v>40541</c:v>
                </c:pt>
                <c:pt idx="495">
                  <c:v>40542</c:v>
                </c:pt>
                <c:pt idx="496">
                  <c:v>40543</c:v>
                </c:pt>
                <c:pt idx="497">
                  <c:v>40546</c:v>
                </c:pt>
                <c:pt idx="498">
                  <c:v>40547</c:v>
                </c:pt>
                <c:pt idx="499">
                  <c:v>40548</c:v>
                </c:pt>
                <c:pt idx="500">
                  <c:v>40549</c:v>
                </c:pt>
                <c:pt idx="501">
                  <c:v>40550</c:v>
                </c:pt>
                <c:pt idx="502">
                  <c:v>40553</c:v>
                </c:pt>
                <c:pt idx="503">
                  <c:v>40554</c:v>
                </c:pt>
                <c:pt idx="504">
                  <c:v>40555</c:v>
                </c:pt>
                <c:pt idx="505">
                  <c:v>40556</c:v>
                </c:pt>
                <c:pt idx="506">
                  <c:v>40557</c:v>
                </c:pt>
                <c:pt idx="507">
                  <c:v>40560</c:v>
                </c:pt>
                <c:pt idx="508">
                  <c:v>40561</c:v>
                </c:pt>
                <c:pt idx="509">
                  <c:v>40562</c:v>
                </c:pt>
                <c:pt idx="510">
                  <c:v>40563</c:v>
                </c:pt>
                <c:pt idx="511">
                  <c:v>40564</c:v>
                </c:pt>
                <c:pt idx="512">
                  <c:v>40567</c:v>
                </c:pt>
                <c:pt idx="513">
                  <c:v>40568</c:v>
                </c:pt>
                <c:pt idx="514">
                  <c:v>40569</c:v>
                </c:pt>
                <c:pt idx="515">
                  <c:v>40570</c:v>
                </c:pt>
                <c:pt idx="516">
                  <c:v>40571</c:v>
                </c:pt>
                <c:pt idx="517">
                  <c:v>40574</c:v>
                </c:pt>
                <c:pt idx="518">
                  <c:v>40575</c:v>
                </c:pt>
                <c:pt idx="519">
                  <c:v>40576</c:v>
                </c:pt>
                <c:pt idx="520">
                  <c:v>40577</c:v>
                </c:pt>
                <c:pt idx="521">
                  <c:v>40578</c:v>
                </c:pt>
                <c:pt idx="522">
                  <c:v>40581</c:v>
                </c:pt>
                <c:pt idx="523">
                  <c:v>40582</c:v>
                </c:pt>
                <c:pt idx="524">
                  <c:v>40583</c:v>
                </c:pt>
                <c:pt idx="525">
                  <c:v>40584</c:v>
                </c:pt>
                <c:pt idx="526">
                  <c:v>40585</c:v>
                </c:pt>
                <c:pt idx="527">
                  <c:v>40588</c:v>
                </c:pt>
                <c:pt idx="528">
                  <c:v>40589</c:v>
                </c:pt>
                <c:pt idx="529">
                  <c:v>40590</c:v>
                </c:pt>
                <c:pt idx="530">
                  <c:v>40591</c:v>
                </c:pt>
                <c:pt idx="531">
                  <c:v>40592</c:v>
                </c:pt>
                <c:pt idx="532">
                  <c:v>40595</c:v>
                </c:pt>
                <c:pt idx="533">
                  <c:v>40596</c:v>
                </c:pt>
                <c:pt idx="534">
                  <c:v>40597</c:v>
                </c:pt>
                <c:pt idx="535">
                  <c:v>40598</c:v>
                </c:pt>
                <c:pt idx="536">
                  <c:v>40599</c:v>
                </c:pt>
                <c:pt idx="537">
                  <c:v>40602</c:v>
                </c:pt>
                <c:pt idx="538">
                  <c:v>40603</c:v>
                </c:pt>
                <c:pt idx="539">
                  <c:v>40604</c:v>
                </c:pt>
                <c:pt idx="540">
                  <c:v>40605</c:v>
                </c:pt>
                <c:pt idx="541">
                  <c:v>40606</c:v>
                </c:pt>
                <c:pt idx="542">
                  <c:v>40609</c:v>
                </c:pt>
                <c:pt idx="543">
                  <c:v>40610</c:v>
                </c:pt>
                <c:pt idx="544">
                  <c:v>40611</c:v>
                </c:pt>
                <c:pt idx="545">
                  <c:v>40612</c:v>
                </c:pt>
                <c:pt idx="546">
                  <c:v>40613</c:v>
                </c:pt>
                <c:pt idx="547">
                  <c:v>40616</c:v>
                </c:pt>
                <c:pt idx="548">
                  <c:v>40617</c:v>
                </c:pt>
                <c:pt idx="549">
                  <c:v>40618</c:v>
                </c:pt>
                <c:pt idx="550">
                  <c:v>40619</c:v>
                </c:pt>
                <c:pt idx="551">
                  <c:v>40620</c:v>
                </c:pt>
                <c:pt idx="552">
                  <c:v>40623</c:v>
                </c:pt>
                <c:pt idx="553">
                  <c:v>40624</c:v>
                </c:pt>
                <c:pt idx="554">
                  <c:v>40625</c:v>
                </c:pt>
                <c:pt idx="555">
                  <c:v>40626</c:v>
                </c:pt>
                <c:pt idx="556">
                  <c:v>40627</c:v>
                </c:pt>
                <c:pt idx="557">
                  <c:v>40630</c:v>
                </c:pt>
                <c:pt idx="558">
                  <c:v>40631</c:v>
                </c:pt>
                <c:pt idx="559">
                  <c:v>40632</c:v>
                </c:pt>
                <c:pt idx="560">
                  <c:v>40633</c:v>
                </c:pt>
                <c:pt idx="561">
                  <c:v>40634</c:v>
                </c:pt>
                <c:pt idx="562">
                  <c:v>40637</c:v>
                </c:pt>
                <c:pt idx="563">
                  <c:v>40638</c:v>
                </c:pt>
                <c:pt idx="564">
                  <c:v>40639</c:v>
                </c:pt>
                <c:pt idx="565">
                  <c:v>40640</c:v>
                </c:pt>
                <c:pt idx="566">
                  <c:v>40641</c:v>
                </c:pt>
                <c:pt idx="567">
                  <c:v>40644</c:v>
                </c:pt>
                <c:pt idx="568">
                  <c:v>40645</c:v>
                </c:pt>
                <c:pt idx="569">
                  <c:v>40646</c:v>
                </c:pt>
                <c:pt idx="570">
                  <c:v>40647</c:v>
                </c:pt>
                <c:pt idx="571">
                  <c:v>40648</c:v>
                </c:pt>
                <c:pt idx="572">
                  <c:v>40651</c:v>
                </c:pt>
                <c:pt idx="573">
                  <c:v>40652</c:v>
                </c:pt>
                <c:pt idx="574">
                  <c:v>40653</c:v>
                </c:pt>
                <c:pt idx="575">
                  <c:v>40654</c:v>
                </c:pt>
                <c:pt idx="576">
                  <c:v>40655</c:v>
                </c:pt>
                <c:pt idx="577">
                  <c:v>40658</c:v>
                </c:pt>
                <c:pt idx="578">
                  <c:v>40659</c:v>
                </c:pt>
                <c:pt idx="579">
                  <c:v>40660</c:v>
                </c:pt>
                <c:pt idx="580">
                  <c:v>40661</c:v>
                </c:pt>
                <c:pt idx="581">
                  <c:v>40662</c:v>
                </c:pt>
                <c:pt idx="582">
                  <c:v>40665</c:v>
                </c:pt>
                <c:pt idx="583">
                  <c:v>40666</c:v>
                </c:pt>
                <c:pt idx="584">
                  <c:v>40667</c:v>
                </c:pt>
                <c:pt idx="585">
                  <c:v>40668</c:v>
                </c:pt>
                <c:pt idx="586">
                  <c:v>40669</c:v>
                </c:pt>
                <c:pt idx="587">
                  <c:v>40672</c:v>
                </c:pt>
                <c:pt idx="588">
                  <c:v>40673</c:v>
                </c:pt>
                <c:pt idx="589">
                  <c:v>40674</c:v>
                </c:pt>
                <c:pt idx="590">
                  <c:v>40675</c:v>
                </c:pt>
                <c:pt idx="591">
                  <c:v>40676</c:v>
                </c:pt>
                <c:pt idx="592">
                  <c:v>40679</c:v>
                </c:pt>
                <c:pt idx="593">
                  <c:v>40680</c:v>
                </c:pt>
                <c:pt idx="594">
                  <c:v>40681</c:v>
                </c:pt>
                <c:pt idx="595">
                  <c:v>40682</c:v>
                </c:pt>
                <c:pt idx="596">
                  <c:v>40683</c:v>
                </c:pt>
                <c:pt idx="597">
                  <c:v>40686</c:v>
                </c:pt>
                <c:pt idx="598">
                  <c:v>40687</c:v>
                </c:pt>
                <c:pt idx="599">
                  <c:v>40688</c:v>
                </c:pt>
                <c:pt idx="600">
                  <c:v>40689</c:v>
                </c:pt>
                <c:pt idx="601">
                  <c:v>40690</c:v>
                </c:pt>
                <c:pt idx="602">
                  <c:v>40693</c:v>
                </c:pt>
                <c:pt idx="603">
                  <c:v>40694</c:v>
                </c:pt>
                <c:pt idx="604">
                  <c:v>40695</c:v>
                </c:pt>
                <c:pt idx="605">
                  <c:v>40696</c:v>
                </c:pt>
                <c:pt idx="606">
                  <c:v>40697</c:v>
                </c:pt>
                <c:pt idx="607">
                  <c:v>40700</c:v>
                </c:pt>
                <c:pt idx="608">
                  <c:v>40701</c:v>
                </c:pt>
                <c:pt idx="609">
                  <c:v>40702</c:v>
                </c:pt>
                <c:pt idx="610">
                  <c:v>40703</c:v>
                </c:pt>
                <c:pt idx="611">
                  <c:v>40704</c:v>
                </c:pt>
                <c:pt idx="612">
                  <c:v>40707</c:v>
                </c:pt>
                <c:pt idx="613">
                  <c:v>40708</c:v>
                </c:pt>
                <c:pt idx="614">
                  <c:v>40709</c:v>
                </c:pt>
                <c:pt idx="615">
                  <c:v>40710</c:v>
                </c:pt>
                <c:pt idx="616">
                  <c:v>40711</c:v>
                </c:pt>
                <c:pt idx="617">
                  <c:v>40715</c:v>
                </c:pt>
                <c:pt idx="618">
                  <c:v>40716</c:v>
                </c:pt>
                <c:pt idx="619">
                  <c:v>40718</c:v>
                </c:pt>
                <c:pt idx="620">
                  <c:v>40721</c:v>
                </c:pt>
                <c:pt idx="621">
                  <c:v>40722</c:v>
                </c:pt>
                <c:pt idx="622">
                  <c:v>40723</c:v>
                </c:pt>
                <c:pt idx="623">
                  <c:v>40724</c:v>
                </c:pt>
                <c:pt idx="624">
                  <c:v>40725</c:v>
                </c:pt>
                <c:pt idx="625">
                  <c:v>40728</c:v>
                </c:pt>
                <c:pt idx="626">
                  <c:v>40729</c:v>
                </c:pt>
                <c:pt idx="627">
                  <c:v>40730</c:v>
                </c:pt>
                <c:pt idx="628">
                  <c:v>40731</c:v>
                </c:pt>
                <c:pt idx="629">
                  <c:v>40732</c:v>
                </c:pt>
                <c:pt idx="630">
                  <c:v>40735</c:v>
                </c:pt>
                <c:pt idx="631">
                  <c:v>40736</c:v>
                </c:pt>
                <c:pt idx="632">
                  <c:v>40737</c:v>
                </c:pt>
                <c:pt idx="633">
                  <c:v>40738</c:v>
                </c:pt>
                <c:pt idx="634">
                  <c:v>40739</c:v>
                </c:pt>
                <c:pt idx="635">
                  <c:v>40742</c:v>
                </c:pt>
                <c:pt idx="636">
                  <c:v>40743</c:v>
                </c:pt>
                <c:pt idx="637">
                  <c:v>40744</c:v>
                </c:pt>
                <c:pt idx="638">
                  <c:v>40745</c:v>
                </c:pt>
                <c:pt idx="639">
                  <c:v>40746</c:v>
                </c:pt>
                <c:pt idx="640">
                  <c:v>40749</c:v>
                </c:pt>
                <c:pt idx="641">
                  <c:v>40750</c:v>
                </c:pt>
                <c:pt idx="642">
                  <c:v>40751</c:v>
                </c:pt>
                <c:pt idx="643">
                  <c:v>40752</c:v>
                </c:pt>
                <c:pt idx="644">
                  <c:v>40753</c:v>
                </c:pt>
                <c:pt idx="645">
                  <c:v>40757</c:v>
                </c:pt>
                <c:pt idx="646">
                  <c:v>40758</c:v>
                </c:pt>
                <c:pt idx="647">
                  <c:v>40759</c:v>
                </c:pt>
                <c:pt idx="648">
                  <c:v>40760</c:v>
                </c:pt>
                <c:pt idx="649">
                  <c:v>40763</c:v>
                </c:pt>
                <c:pt idx="650">
                  <c:v>40764</c:v>
                </c:pt>
                <c:pt idx="651">
                  <c:v>40765</c:v>
                </c:pt>
                <c:pt idx="652">
                  <c:v>40766</c:v>
                </c:pt>
                <c:pt idx="653">
                  <c:v>40767</c:v>
                </c:pt>
                <c:pt idx="654">
                  <c:v>40770</c:v>
                </c:pt>
                <c:pt idx="655">
                  <c:v>40771</c:v>
                </c:pt>
                <c:pt idx="656">
                  <c:v>40772</c:v>
                </c:pt>
                <c:pt idx="657">
                  <c:v>40773</c:v>
                </c:pt>
                <c:pt idx="658">
                  <c:v>40774</c:v>
                </c:pt>
                <c:pt idx="659">
                  <c:v>40777</c:v>
                </c:pt>
                <c:pt idx="660">
                  <c:v>40778</c:v>
                </c:pt>
                <c:pt idx="661">
                  <c:v>40779</c:v>
                </c:pt>
                <c:pt idx="662">
                  <c:v>40780</c:v>
                </c:pt>
                <c:pt idx="663">
                  <c:v>40781</c:v>
                </c:pt>
                <c:pt idx="664">
                  <c:v>40784</c:v>
                </c:pt>
                <c:pt idx="665">
                  <c:v>40785</c:v>
                </c:pt>
                <c:pt idx="666">
                  <c:v>40788</c:v>
                </c:pt>
                <c:pt idx="667">
                  <c:v>40791</c:v>
                </c:pt>
                <c:pt idx="668">
                  <c:v>40792</c:v>
                </c:pt>
                <c:pt idx="669">
                  <c:v>40793</c:v>
                </c:pt>
                <c:pt idx="670">
                  <c:v>40794</c:v>
                </c:pt>
                <c:pt idx="671">
                  <c:v>40795</c:v>
                </c:pt>
                <c:pt idx="672">
                  <c:v>40798</c:v>
                </c:pt>
                <c:pt idx="673">
                  <c:v>40799</c:v>
                </c:pt>
                <c:pt idx="674">
                  <c:v>40800</c:v>
                </c:pt>
                <c:pt idx="675">
                  <c:v>40801</c:v>
                </c:pt>
                <c:pt idx="676">
                  <c:v>40802</c:v>
                </c:pt>
                <c:pt idx="677">
                  <c:v>40805</c:v>
                </c:pt>
                <c:pt idx="678">
                  <c:v>40806</c:v>
                </c:pt>
                <c:pt idx="679">
                  <c:v>40807</c:v>
                </c:pt>
                <c:pt idx="680">
                  <c:v>40808</c:v>
                </c:pt>
                <c:pt idx="681">
                  <c:v>40809</c:v>
                </c:pt>
                <c:pt idx="682">
                  <c:v>40812</c:v>
                </c:pt>
                <c:pt idx="683">
                  <c:v>40813</c:v>
                </c:pt>
                <c:pt idx="684">
                  <c:v>40814</c:v>
                </c:pt>
                <c:pt idx="685">
                  <c:v>40815</c:v>
                </c:pt>
                <c:pt idx="686">
                  <c:v>40816</c:v>
                </c:pt>
                <c:pt idx="687">
                  <c:v>40819</c:v>
                </c:pt>
                <c:pt idx="688">
                  <c:v>40820</c:v>
                </c:pt>
                <c:pt idx="689">
                  <c:v>40821</c:v>
                </c:pt>
                <c:pt idx="690">
                  <c:v>40822</c:v>
                </c:pt>
                <c:pt idx="691">
                  <c:v>40823</c:v>
                </c:pt>
                <c:pt idx="692">
                  <c:v>40826</c:v>
                </c:pt>
                <c:pt idx="693">
                  <c:v>40827</c:v>
                </c:pt>
                <c:pt idx="694">
                  <c:v>40828</c:v>
                </c:pt>
                <c:pt idx="695">
                  <c:v>40829</c:v>
                </c:pt>
                <c:pt idx="696">
                  <c:v>40830</c:v>
                </c:pt>
                <c:pt idx="697">
                  <c:v>40833</c:v>
                </c:pt>
                <c:pt idx="698">
                  <c:v>40834</c:v>
                </c:pt>
                <c:pt idx="699">
                  <c:v>40835</c:v>
                </c:pt>
                <c:pt idx="700">
                  <c:v>40836</c:v>
                </c:pt>
                <c:pt idx="701">
                  <c:v>40837</c:v>
                </c:pt>
                <c:pt idx="702">
                  <c:v>40840</c:v>
                </c:pt>
                <c:pt idx="703">
                  <c:v>40841</c:v>
                </c:pt>
                <c:pt idx="704">
                  <c:v>40843</c:v>
                </c:pt>
                <c:pt idx="705">
                  <c:v>40844</c:v>
                </c:pt>
                <c:pt idx="706">
                  <c:v>40847</c:v>
                </c:pt>
                <c:pt idx="707">
                  <c:v>40848</c:v>
                </c:pt>
                <c:pt idx="708">
                  <c:v>40849</c:v>
                </c:pt>
                <c:pt idx="709">
                  <c:v>40850</c:v>
                </c:pt>
                <c:pt idx="710">
                  <c:v>40851</c:v>
                </c:pt>
                <c:pt idx="711">
                  <c:v>40854</c:v>
                </c:pt>
                <c:pt idx="712">
                  <c:v>40855</c:v>
                </c:pt>
                <c:pt idx="713">
                  <c:v>40856</c:v>
                </c:pt>
                <c:pt idx="714">
                  <c:v>40857</c:v>
                </c:pt>
                <c:pt idx="715">
                  <c:v>40858</c:v>
                </c:pt>
                <c:pt idx="716">
                  <c:v>40861</c:v>
                </c:pt>
                <c:pt idx="717">
                  <c:v>40862</c:v>
                </c:pt>
                <c:pt idx="718">
                  <c:v>40863</c:v>
                </c:pt>
                <c:pt idx="719">
                  <c:v>40864</c:v>
                </c:pt>
                <c:pt idx="720">
                  <c:v>40865</c:v>
                </c:pt>
                <c:pt idx="721">
                  <c:v>40868</c:v>
                </c:pt>
                <c:pt idx="722">
                  <c:v>40869</c:v>
                </c:pt>
                <c:pt idx="723">
                  <c:v>40870</c:v>
                </c:pt>
                <c:pt idx="724">
                  <c:v>40871</c:v>
                </c:pt>
                <c:pt idx="725">
                  <c:v>40872</c:v>
                </c:pt>
                <c:pt idx="726">
                  <c:v>40875</c:v>
                </c:pt>
                <c:pt idx="727">
                  <c:v>40876</c:v>
                </c:pt>
                <c:pt idx="728">
                  <c:v>40877</c:v>
                </c:pt>
                <c:pt idx="729">
                  <c:v>40878</c:v>
                </c:pt>
                <c:pt idx="730">
                  <c:v>40879</c:v>
                </c:pt>
                <c:pt idx="731">
                  <c:v>40882</c:v>
                </c:pt>
                <c:pt idx="732">
                  <c:v>40883</c:v>
                </c:pt>
                <c:pt idx="733">
                  <c:v>40884</c:v>
                </c:pt>
                <c:pt idx="734">
                  <c:v>40885</c:v>
                </c:pt>
                <c:pt idx="735">
                  <c:v>40886</c:v>
                </c:pt>
                <c:pt idx="736">
                  <c:v>40889</c:v>
                </c:pt>
                <c:pt idx="737">
                  <c:v>40890</c:v>
                </c:pt>
                <c:pt idx="738">
                  <c:v>40891</c:v>
                </c:pt>
                <c:pt idx="739">
                  <c:v>40892</c:v>
                </c:pt>
                <c:pt idx="740">
                  <c:v>40893</c:v>
                </c:pt>
                <c:pt idx="741">
                  <c:v>40896</c:v>
                </c:pt>
                <c:pt idx="742">
                  <c:v>40897</c:v>
                </c:pt>
                <c:pt idx="743">
                  <c:v>40898</c:v>
                </c:pt>
                <c:pt idx="744">
                  <c:v>40899</c:v>
                </c:pt>
                <c:pt idx="745">
                  <c:v>40900</c:v>
                </c:pt>
                <c:pt idx="746">
                  <c:v>40905</c:v>
                </c:pt>
                <c:pt idx="747">
                  <c:v>40906</c:v>
                </c:pt>
                <c:pt idx="748">
                  <c:v>40907</c:v>
                </c:pt>
                <c:pt idx="749">
                  <c:v>40911</c:v>
                </c:pt>
                <c:pt idx="750">
                  <c:v>40912</c:v>
                </c:pt>
                <c:pt idx="751">
                  <c:v>40913</c:v>
                </c:pt>
                <c:pt idx="752">
                  <c:v>40914</c:v>
                </c:pt>
                <c:pt idx="753">
                  <c:v>40917</c:v>
                </c:pt>
                <c:pt idx="754">
                  <c:v>40918</c:v>
                </c:pt>
                <c:pt idx="755">
                  <c:v>40919</c:v>
                </c:pt>
                <c:pt idx="756">
                  <c:v>40920</c:v>
                </c:pt>
                <c:pt idx="757">
                  <c:v>40921</c:v>
                </c:pt>
                <c:pt idx="758">
                  <c:v>40924</c:v>
                </c:pt>
                <c:pt idx="759">
                  <c:v>40925</c:v>
                </c:pt>
                <c:pt idx="760">
                  <c:v>40926</c:v>
                </c:pt>
                <c:pt idx="761">
                  <c:v>40927</c:v>
                </c:pt>
                <c:pt idx="762">
                  <c:v>40928</c:v>
                </c:pt>
                <c:pt idx="763">
                  <c:v>40931</c:v>
                </c:pt>
                <c:pt idx="764">
                  <c:v>40932</c:v>
                </c:pt>
                <c:pt idx="765">
                  <c:v>40933</c:v>
                </c:pt>
                <c:pt idx="766">
                  <c:v>40934</c:v>
                </c:pt>
                <c:pt idx="767">
                  <c:v>40935</c:v>
                </c:pt>
                <c:pt idx="768">
                  <c:v>40938</c:v>
                </c:pt>
                <c:pt idx="769">
                  <c:v>40939</c:v>
                </c:pt>
                <c:pt idx="770">
                  <c:v>40940</c:v>
                </c:pt>
                <c:pt idx="771">
                  <c:v>40941</c:v>
                </c:pt>
                <c:pt idx="772">
                  <c:v>40942</c:v>
                </c:pt>
                <c:pt idx="773">
                  <c:v>40945</c:v>
                </c:pt>
                <c:pt idx="774">
                  <c:v>40946</c:v>
                </c:pt>
                <c:pt idx="775">
                  <c:v>40947</c:v>
                </c:pt>
                <c:pt idx="776">
                  <c:v>40948</c:v>
                </c:pt>
                <c:pt idx="777">
                  <c:v>40949</c:v>
                </c:pt>
                <c:pt idx="778">
                  <c:v>40952</c:v>
                </c:pt>
                <c:pt idx="779">
                  <c:v>40953</c:v>
                </c:pt>
                <c:pt idx="780">
                  <c:v>40954</c:v>
                </c:pt>
                <c:pt idx="781">
                  <c:v>40955</c:v>
                </c:pt>
                <c:pt idx="782">
                  <c:v>40956</c:v>
                </c:pt>
                <c:pt idx="783">
                  <c:v>40961</c:v>
                </c:pt>
                <c:pt idx="784">
                  <c:v>40962</c:v>
                </c:pt>
                <c:pt idx="785">
                  <c:v>40963</c:v>
                </c:pt>
                <c:pt idx="786">
                  <c:v>40966</c:v>
                </c:pt>
                <c:pt idx="787">
                  <c:v>40967</c:v>
                </c:pt>
                <c:pt idx="788">
                  <c:v>40968</c:v>
                </c:pt>
                <c:pt idx="789">
                  <c:v>40969</c:v>
                </c:pt>
                <c:pt idx="790">
                  <c:v>40970</c:v>
                </c:pt>
                <c:pt idx="791">
                  <c:v>40973</c:v>
                </c:pt>
                <c:pt idx="792">
                  <c:v>40974</c:v>
                </c:pt>
                <c:pt idx="793">
                  <c:v>40975</c:v>
                </c:pt>
                <c:pt idx="794">
                  <c:v>40976</c:v>
                </c:pt>
                <c:pt idx="795">
                  <c:v>40977</c:v>
                </c:pt>
                <c:pt idx="796">
                  <c:v>40980</c:v>
                </c:pt>
                <c:pt idx="797">
                  <c:v>40981</c:v>
                </c:pt>
                <c:pt idx="798">
                  <c:v>40982</c:v>
                </c:pt>
                <c:pt idx="799">
                  <c:v>40983</c:v>
                </c:pt>
                <c:pt idx="800">
                  <c:v>40984</c:v>
                </c:pt>
                <c:pt idx="801">
                  <c:v>40987</c:v>
                </c:pt>
                <c:pt idx="802">
                  <c:v>40988</c:v>
                </c:pt>
                <c:pt idx="803">
                  <c:v>40989</c:v>
                </c:pt>
                <c:pt idx="804">
                  <c:v>40990</c:v>
                </c:pt>
                <c:pt idx="805">
                  <c:v>40991</c:v>
                </c:pt>
                <c:pt idx="806">
                  <c:v>40994</c:v>
                </c:pt>
                <c:pt idx="807">
                  <c:v>40995</c:v>
                </c:pt>
                <c:pt idx="808">
                  <c:v>40996</c:v>
                </c:pt>
                <c:pt idx="809">
                  <c:v>40997</c:v>
                </c:pt>
                <c:pt idx="810">
                  <c:v>41001</c:v>
                </c:pt>
                <c:pt idx="811">
                  <c:v>41002</c:v>
                </c:pt>
                <c:pt idx="812">
                  <c:v>41003</c:v>
                </c:pt>
                <c:pt idx="813">
                  <c:v>41004</c:v>
                </c:pt>
                <c:pt idx="814">
                  <c:v>41009</c:v>
                </c:pt>
                <c:pt idx="815">
                  <c:v>41010</c:v>
                </c:pt>
                <c:pt idx="816">
                  <c:v>41011</c:v>
                </c:pt>
                <c:pt idx="817">
                  <c:v>41012</c:v>
                </c:pt>
                <c:pt idx="818">
                  <c:v>41015</c:v>
                </c:pt>
                <c:pt idx="819">
                  <c:v>41016</c:v>
                </c:pt>
                <c:pt idx="820">
                  <c:v>41017</c:v>
                </c:pt>
                <c:pt idx="821">
                  <c:v>41018</c:v>
                </c:pt>
                <c:pt idx="822">
                  <c:v>41019</c:v>
                </c:pt>
                <c:pt idx="823">
                  <c:v>41022</c:v>
                </c:pt>
                <c:pt idx="824">
                  <c:v>41023</c:v>
                </c:pt>
                <c:pt idx="825">
                  <c:v>41024</c:v>
                </c:pt>
                <c:pt idx="826">
                  <c:v>41025</c:v>
                </c:pt>
                <c:pt idx="827">
                  <c:v>41026</c:v>
                </c:pt>
                <c:pt idx="828">
                  <c:v>41029</c:v>
                </c:pt>
                <c:pt idx="829">
                  <c:v>41030</c:v>
                </c:pt>
                <c:pt idx="830">
                  <c:v>41031</c:v>
                </c:pt>
                <c:pt idx="831">
                  <c:v>41032</c:v>
                </c:pt>
                <c:pt idx="832">
                  <c:v>41033</c:v>
                </c:pt>
                <c:pt idx="833">
                  <c:v>41036</c:v>
                </c:pt>
                <c:pt idx="834">
                  <c:v>41037</c:v>
                </c:pt>
                <c:pt idx="835">
                  <c:v>41038</c:v>
                </c:pt>
                <c:pt idx="836">
                  <c:v>41039</c:v>
                </c:pt>
                <c:pt idx="837">
                  <c:v>41040</c:v>
                </c:pt>
                <c:pt idx="838">
                  <c:v>41043</c:v>
                </c:pt>
                <c:pt idx="839">
                  <c:v>41044</c:v>
                </c:pt>
                <c:pt idx="840">
                  <c:v>41045</c:v>
                </c:pt>
                <c:pt idx="841">
                  <c:v>41046</c:v>
                </c:pt>
                <c:pt idx="842">
                  <c:v>41047</c:v>
                </c:pt>
                <c:pt idx="843">
                  <c:v>41050</c:v>
                </c:pt>
                <c:pt idx="844">
                  <c:v>41051</c:v>
                </c:pt>
                <c:pt idx="845">
                  <c:v>41052</c:v>
                </c:pt>
                <c:pt idx="846">
                  <c:v>41053</c:v>
                </c:pt>
                <c:pt idx="847">
                  <c:v>41054</c:v>
                </c:pt>
                <c:pt idx="848">
                  <c:v>41057</c:v>
                </c:pt>
                <c:pt idx="849">
                  <c:v>41058</c:v>
                </c:pt>
                <c:pt idx="850">
                  <c:v>41060</c:v>
                </c:pt>
                <c:pt idx="851">
                  <c:v>41061</c:v>
                </c:pt>
                <c:pt idx="852">
                  <c:v>41064</c:v>
                </c:pt>
                <c:pt idx="853">
                  <c:v>41065</c:v>
                </c:pt>
                <c:pt idx="854">
                  <c:v>41066</c:v>
                </c:pt>
                <c:pt idx="855">
                  <c:v>41068</c:v>
                </c:pt>
                <c:pt idx="856">
                  <c:v>41071</c:v>
                </c:pt>
                <c:pt idx="857">
                  <c:v>41072</c:v>
                </c:pt>
                <c:pt idx="858">
                  <c:v>41073</c:v>
                </c:pt>
                <c:pt idx="859">
                  <c:v>41074</c:v>
                </c:pt>
                <c:pt idx="860">
                  <c:v>41075</c:v>
                </c:pt>
                <c:pt idx="861">
                  <c:v>41078</c:v>
                </c:pt>
                <c:pt idx="862">
                  <c:v>41080</c:v>
                </c:pt>
                <c:pt idx="863">
                  <c:v>41081</c:v>
                </c:pt>
                <c:pt idx="864">
                  <c:v>41082</c:v>
                </c:pt>
                <c:pt idx="865">
                  <c:v>41085</c:v>
                </c:pt>
                <c:pt idx="866">
                  <c:v>41086</c:v>
                </c:pt>
                <c:pt idx="867">
                  <c:v>41087</c:v>
                </c:pt>
                <c:pt idx="868">
                  <c:v>41088</c:v>
                </c:pt>
                <c:pt idx="869">
                  <c:v>41089</c:v>
                </c:pt>
              </c:numCache>
            </c:numRef>
          </c:xVal>
          <c:yVal>
            <c:numRef>
              <c:f>Sheet1!$D$2:$D$871</c:f>
              <c:numCache>
                <c:formatCode>General</c:formatCode>
                <c:ptCount val="870"/>
                <c:pt idx="869">
                  <c:v>70</c:v>
                </c:pt>
              </c:numCache>
            </c:numRef>
          </c:yVal>
          <c:smooth val="0"/>
        </c:ser>
        <c:ser>
          <c:idx val="3"/>
          <c:order val="2"/>
          <c:tx>
            <c:strRef>
              <c:f>Sheet1!$E$1</c:f>
              <c:strCache>
                <c:ptCount val="1"/>
                <c:pt idx="0">
                  <c:v>GUESS_3</c:v>
                </c:pt>
              </c:strCache>
            </c:strRef>
          </c:tx>
          <c:marker>
            <c:symbol val="diamond"/>
            <c:size val="7"/>
            <c:spPr>
              <a:solidFill>
                <a:srgbClr val="0000FF"/>
              </a:solidFill>
              <a:ln>
                <a:solidFill>
                  <a:srgbClr val="FF0000"/>
                </a:solidFill>
              </a:ln>
            </c:spPr>
          </c:marker>
          <c:xVal>
            <c:numRef>
              <c:f>Sheet1!$A$2:$A$871</c:f>
              <c:numCache>
                <c:formatCode>d\-mmm\-yy</c:formatCode>
                <c:ptCount val="870"/>
                <c:pt idx="0">
                  <c:v>39846</c:v>
                </c:pt>
                <c:pt idx="1">
                  <c:v>39847</c:v>
                </c:pt>
                <c:pt idx="2">
                  <c:v>39848</c:v>
                </c:pt>
                <c:pt idx="3">
                  <c:v>39849</c:v>
                </c:pt>
                <c:pt idx="4">
                  <c:v>39850</c:v>
                </c:pt>
                <c:pt idx="5">
                  <c:v>39853</c:v>
                </c:pt>
                <c:pt idx="6">
                  <c:v>39854</c:v>
                </c:pt>
                <c:pt idx="7">
                  <c:v>39855</c:v>
                </c:pt>
                <c:pt idx="8">
                  <c:v>39856</c:v>
                </c:pt>
                <c:pt idx="9">
                  <c:v>39857</c:v>
                </c:pt>
                <c:pt idx="10">
                  <c:v>39860</c:v>
                </c:pt>
                <c:pt idx="11">
                  <c:v>39861</c:v>
                </c:pt>
                <c:pt idx="12">
                  <c:v>39862</c:v>
                </c:pt>
                <c:pt idx="13">
                  <c:v>39863</c:v>
                </c:pt>
                <c:pt idx="14">
                  <c:v>39864</c:v>
                </c:pt>
                <c:pt idx="15">
                  <c:v>39867</c:v>
                </c:pt>
                <c:pt idx="16">
                  <c:v>39868</c:v>
                </c:pt>
                <c:pt idx="17">
                  <c:v>39869</c:v>
                </c:pt>
                <c:pt idx="18">
                  <c:v>39870</c:v>
                </c:pt>
                <c:pt idx="19">
                  <c:v>39871</c:v>
                </c:pt>
                <c:pt idx="20">
                  <c:v>39874</c:v>
                </c:pt>
                <c:pt idx="21">
                  <c:v>39875</c:v>
                </c:pt>
                <c:pt idx="22">
                  <c:v>39876</c:v>
                </c:pt>
                <c:pt idx="23">
                  <c:v>39877</c:v>
                </c:pt>
                <c:pt idx="24">
                  <c:v>39878</c:v>
                </c:pt>
                <c:pt idx="25">
                  <c:v>39881</c:v>
                </c:pt>
                <c:pt idx="26">
                  <c:v>39882</c:v>
                </c:pt>
                <c:pt idx="27">
                  <c:v>39883</c:v>
                </c:pt>
                <c:pt idx="28">
                  <c:v>39884</c:v>
                </c:pt>
                <c:pt idx="29">
                  <c:v>39885</c:v>
                </c:pt>
                <c:pt idx="30">
                  <c:v>39888</c:v>
                </c:pt>
                <c:pt idx="31">
                  <c:v>39889</c:v>
                </c:pt>
                <c:pt idx="32">
                  <c:v>39890</c:v>
                </c:pt>
                <c:pt idx="33">
                  <c:v>39891</c:v>
                </c:pt>
                <c:pt idx="34">
                  <c:v>39892</c:v>
                </c:pt>
                <c:pt idx="35">
                  <c:v>39895</c:v>
                </c:pt>
                <c:pt idx="36">
                  <c:v>39896</c:v>
                </c:pt>
                <c:pt idx="37">
                  <c:v>39897</c:v>
                </c:pt>
                <c:pt idx="38">
                  <c:v>39898</c:v>
                </c:pt>
                <c:pt idx="39">
                  <c:v>39899</c:v>
                </c:pt>
                <c:pt idx="40">
                  <c:v>39902</c:v>
                </c:pt>
                <c:pt idx="41">
                  <c:v>39903</c:v>
                </c:pt>
                <c:pt idx="42">
                  <c:v>39904</c:v>
                </c:pt>
                <c:pt idx="43">
                  <c:v>39905</c:v>
                </c:pt>
                <c:pt idx="44">
                  <c:v>39906</c:v>
                </c:pt>
                <c:pt idx="45">
                  <c:v>39909</c:v>
                </c:pt>
                <c:pt idx="46">
                  <c:v>39910</c:v>
                </c:pt>
                <c:pt idx="47">
                  <c:v>39911</c:v>
                </c:pt>
                <c:pt idx="48">
                  <c:v>39912</c:v>
                </c:pt>
                <c:pt idx="49">
                  <c:v>39913</c:v>
                </c:pt>
                <c:pt idx="50">
                  <c:v>39916</c:v>
                </c:pt>
                <c:pt idx="51">
                  <c:v>39917</c:v>
                </c:pt>
                <c:pt idx="52">
                  <c:v>39918</c:v>
                </c:pt>
                <c:pt idx="53">
                  <c:v>39919</c:v>
                </c:pt>
                <c:pt idx="54">
                  <c:v>39920</c:v>
                </c:pt>
                <c:pt idx="55">
                  <c:v>39923</c:v>
                </c:pt>
                <c:pt idx="56">
                  <c:v>39924</c:v>
                </c:pt>
                <c:pt idx="57">
                  <c:v>39925</c:v>
                </c:pt>
                <c:pt idx="58">
                  <c:v>39926</c:v>
                </c:pt>
                <c:pt idx="59">
                  <c:v>39927</c:v>
                </c:pt>
                <c:pt idx="60">
                  <c:v>39930</c:v>
                </c:pt>
                <c:pt idx="61">
                  <c:v>39931</c:v>
                </c:pt>
                <c:pt idx="62">
                  <c:v>39932</c:v>
                </c:pt>
                <c:pt idx="63">
                  <c:v>39933</c:v>
                </c:pt>
                <c:pt idx="64">
                  <c:v>39934</c:v>
                </c:pt>
                <c:pt idx="65">
                  <c:v>39937</c:v>
                </c:pt>
                <c:pt idx="66">
                  <c:v>39938</c:v>
                </c:pt>
                <c:pt idx="67">
                  <c:v>39939</c:v>
                </c:pt>
                <c:pt idx="68">
                  <c:v>39940</c:v>
                </c:pt>
                <c:pt idx="69">
                  <c:v>39941</c:v>
                </c:pt>
                <c:pt idx="70">
                  <c:v>39944</c:v>
                </c:pt>
                <c:pt idx="71">
                  <c:v>39945</c:v>
                </c:pt>
                <c:pt idx="72">
                  <c:v>39946</c:v>
                </c:pt>
                <c:pt idx="73">
                  <c:v>39947</c:v>
                </c:pt>
                <c:pt idx="74">
                  <c:v>39948</c:v>
                </c:pt>
                <c:pt idx="75">
                  <c:v>39951</c:v>
                </c:pt>
                <c:pt idx="76">
                  <c:v>39952</c:v>
                </c:pt>
                <c:pt idx="77">
                  <c:v>39953</c:v>
                </c:pt>
                <c:pt idx="78">
                  <c:v>39954</c:v>
                </c:pt>
                <c:pt idx="79">
                  <c:v>39955</c:v>
                </c:pt>
                <c:pt idx="80">
                  <c:v>39958</c:v>
                </c:pt>
                <c:pt idx="81">
                  <c:v>39959</c:v>
                </c:pt>
                <c:pt idx="82">
                  <c:v>39960</c:v>
                </c:pt>
                <c:pt idx="83">
                  <c:v>39961</c:v>
                </c:pt>
                <c:pt idx="84">
                  <c:v>39962</c:v>
                </c:pt>
                <c:pt idx="85">
                  <c:v>39965</c:v>
                </c:pt>
                <c:pt idx="86">
                  <c:v>39966</c:v>
                </c:pt>
                <c:pt idx="87">
                  <c:v>39967</c:v>
                </c:pt>
                <c:pt idx="88">
                  <c:v>39968</c:v>
                </c:pt>
                <c:pt idx="89">
                  <c:v>39969</c:v>
                </c:pt>
                <c:pt idx="90">
                  <c:v>39972</c:v>
                </c:pt>
                <c:pt idx="91">
                  <c:v>39973</c:v>
                </c:pt>
                <c:pt idx="92">
                  <c:v>39974</c:v>
                </c:pt>
                <c:pt idx="93">
                  <c:v>39975</c:v>
                </c:pt>
                <c:pt idx="94">
                  <c:v>39976</c:v>
                </c:pt>
                <c:pt idx="95">
                  <c:v>39979</c:v>
                </c:pt>
                <c:pt idx="96">
                  <c:v>39980</c:v>
                </c:pt>
                <c:pt idx="97">
                  <c:v>39981</c:v>
                </c:pt>
                <c:pt idx="98">
                  <c:v>39982</c:v>
                </c:pt>
                <c:pt idx="99">
                  <c:v>39983</c:v>
                </c:pt>
                <c:pt idx="100">
                  <c:v>39986</c:v>
                </c:pt>
                <c:pt idx="101">
                  <c:v>39987</c:v>
                </c:pt>
                <c:pt idx="102">
                  <c:v>39988</c:v>
                </c:pt>
                <c:pt idx="103">
                  <c:v>39989</c:v>
                </c:pt>
                <c:pt idx="104">
                  <c:v>39990</c:v>
                </c:pt>
                <c:pt idx="105">
                  <c:v>39993</c:v>
                </c:pt>
                <c:pt idx="106">
                  <c:v>39994</c:v>
                </c:pt>
                <c:pt idx="107">
                  <c:v>39995</c:v>
                </c:pt>
                <c:pt idx="108">
                  <c:v>39996</c:v>
                </c:pt>
                <c:pt idx="109">
                  <c:v>39997</c:v>
                </c:pt>
                <c:pt idx="110">
                  <c:v>40000</c:v>
                </c:pt>
                <c:pt idx="111">
                  <c:v>40001</c:v>
                </c:pt>
                <c:pt idx="112">
                  <c:v>40002</c:v>
                </c:pt>
                <c:pt idx="113">
                  <c:v>40003</c:v>
                </c:pt>
                <c:pt idx="114">
                  <c:v>40004</c:v>
                </c:pt>
                <c:pt idx="115">
                  <c:v>40007</c:v>
                </c:pt>
                <c:pt idx="116">
                  <c:v>40008</c:v>
                </c:pt>
                <c:pt idx="117">
                  <c:v>40009</c:v>
                </c:pt>
                <c:pt idx="118">
                  <c:v>40010</c:v>
                </c:pt>
                <c:pt idx="119">
                  <c:v>40011</c:v>
                </c:pt>
                <c:pt idx="120">
                  <c:v>40014</c:v>
                </c:pt>
                <c:pt idx="121">
                  <c:v>40015</c:v>
                </c:pt>
                <c:pt idx="122">
                  <c:v>40016</c:v>
                </c:pt>
                <c:pt idx="123">
                  <c:v>40017</c:v>
                </c:pt>
                <c:pt idx="124">
                  <c:v>40018</c:v>
                </c:pt>
                <c:pt idx="125">
                  <c:v>40021</c:v>
                </c:pt>
                <c:pt idx="126">
                  <c:v>40022</c:v>
                </c:pt>
                <c:pt idx="127">
                  <c:v>40023</c:v>
                </c:pt>
                <c:pt idx="128">
                  <c:v>40024</c:v>
                </c:pt>
                <c:pt idx="129">
                  <c:v>40025</c:v>
                </c:pt>
                <c:pt idx="130">
                  <c:v>40028</c:v>
                </c:pt>
                <c:pt idx="131">
                  <c:v>40029</c:v>
                </c:pt>
                <c:pt idx="132">
                  <c:v>40030</c:v>
                </c:pt>
                <c:pt idx="133">
                  <c:v>40031</c:v>
                </c:pt>
                <c:pt idx="134">
                  <c:v>40032</c:v>
                </c:pt>
                <c:pt idx="135">
                  <c:v>40035</c:v>
                </c:pt>
                <c:pt idx="136">
                  <c:v>40036</c:v>
                </c:pt>
                <c:pt idx="137">
                  <c:v>40037</c:v>
                </c:pt>
                <c:pt idx="138">
                  <c:v>40038</c:v>
                </c:pt>
                <c:pt idx="139">
                  <c:v>40039</c:v>
                </c:pt>
                <c:pt idx="140">
                  <c:v>40042</c:v>
                </c:pt>
                <c:pt idx="141">
                  <c:v>40043</c:v>
                </c:pt>
                <c:pt idx="142">
                  <c:v>40044</c:v>
                </c:pt>
                <c:pt idx="143">
                  <c:v>40045</c:v>
                </c:pt>
                <c:pt idx="144">
                  <c:v>40046</c:v>
                </c:pt>
                <c:pt idx="145">
                  <c:v>40049</c:v>
                </c:pt>
                <c:pt idx="146">
                  <c:v>40050</c:v>
                </c:pt>
                <c:pt idx="147">
                  <c:v>40051</c:v>
                </c:pt>
                <c:pt idx="148">
                  <c:v>40052</c:v>
                </c:pt>
                <c:pt idx="149">
                  <c:v>40053</c:v>
                </c:pt>
                <c:pt idx="150">
                  <c:v>40056</c:v>
                </c:pt>
                <c:pt idx="151">
                  <c:v>40057</c:v>
                </c:pt>
                <c:pt idx="152">
                  <c:v>40058</c:v>
                </c:pt>
                <c:pt idx="153">
                  <c:v>40059</c:v>
                </c:pt>
                <c:pt idx="154">
                  <c:v>40060</c:v>
                </c:pt>
                <c:pt idx="155">
                  <c:v>40063</c:v>
                </c:pt>
                <c:pt idx="156">
                  <c:v>40064</c:v>
                </c:pt>
                <c:pt idx="157">
                  <c:v>40065</c:v>
                </c:pt>
                <c:pt idx="158">
                  <c:v>40066</c:v>
                </c:pt>
                <c:pt idx="159">
                  <c:v>40067</c:v>
                </c:pt>
                <c:pt idx="160">
                  <c:v>40070</c:v>
                </c:pt>
                <c:pt idx="161">
                  <c:v>40071</c:v>
                </c:pt>
                <c:pt idx="162">
                  <c:v>40072</c:v>
                </c:pt>
                <c:pt idx="163">
                  <c:v>40073</c:v>
                </c:pt>
                <c:pt idx="164">
                  <c:v>40074</c:v>
                </c:pt>
                <c:pt idx="165">
                  <c:v>40077</c:v>
                </c:pt>
                <c:pt idx="166">
                  <c:v>40078</c:v>
                </c:pt>
                <c:pt idx="167">
                  <c:v>40079</c:v>
                </c:pt>
                <c:pt idx="168">
                  <c:v>40080</c:v>
                </c:pt>
                <c:pt idx="169">
                  <c:v>40081</c:v>
                </c:pt>
                <c:pt idx="170">
                  <c:v>40084</c:v>
                </c:pt>
                <c:pt idx="171">
                  <c:v>40085</c:v>
                </c:pt>
                <c:pt idx="172">
                  <c:v>40086</c:v>
                </c:pt>
                <c:pt idx="173">
                  <c:v>40087</c:v>
                </c:pt>
                <c:pt idx="174">
                  <c:v>40088</c:v>
                </c:pt>
                <c:pt idx="175">
                  <c:v>40091</c:v>
                </c:pt>
                <c:pt idx="176">
                  <c:v>40092</c:v>
                </c:pt>
                <c:pt idx="177">
                  <c:v>40093</c:v>
                </c:pt>
                <c:pt idx="178">
                  <c:v>40094</c:v>
                </c:pt>
                <c:pt idx="179">
                  <c:v>40095</c:v>
                </c:pt>
                <c:pt idx="180">
                  <c:v>40098</c:v>
                </c:pt>
                <c:pt idx="181">
                  <c:v>40099</c:v>
                </c:pt>
                <c:pt idx="182">
                  <c:v>40100</c:v>
                </c:pt>
                <c:pt idx="183">
                  <c:v>40101</c:v>
                </c:pt>
                <c:pt idx="184">
                  <c:v>40102</c:v>
                </c:pt>
                <c:pt idx="185">
                  <c:v>40105</c:v>
                </c:pt>
                <c:pt idx="186">
                  <c:v>40106</c:v>
                </c:pt>
                <c:pt idx="187">
                  <c:v>40107</c:v>
                </c:pt>
                <c:pt idx="188">
                  <c:v>40108</c:v>
                </c:pt>
                <c:pt idx="189">
                  <c:v>40109</c:v>
                </c:pt>
                <c:pt idx="190">
                  <c:v>40112</c:v>
                </c:pt>
                <c:pt idx="191">
                  <c:v>40113</c:v>
                </c:pt>
                <c:pt idx="192">
                  <c:v>40114</c:v>
                </c:pt>
                <c:pt idx="193">
                  <c:v>40115</c:v>
                </c:pt>
                <c:pt idx="194">
                  <c:v>40116</c:v>
                </c:pt>
                <c:pt idx="195">
                  <c:v>40119</c:v>
                </c:pt>
                <c:pt idx="196">
                  <c:v>40120</c:v>
                </c:pt>
                <c:pt idx="197">
                  <c:v>40121</c:v>
                </c:pt>
                <c:pt idx="198">
                  <c:v>40122</c:v>
                </c:pt>
                <c:pt idx="199">
                  <c:v>40123</c:v>
                </c:pt>
                <c:pt idx="200">
                  <c:v>40126</c:v>
                </c:pt>
                <c:pt idx="201">
                  <c:v>40127</c:v>
                </c:pt>
                <c:pt idx="202">
                  <c:v>40128</c:v>
                </c:pt>
                <c:pt idx="203">
                  <c:v>40129</c:v>
                </c:pt>
                <c:pt idx="204">
                  <c:v>40130</c:v>
                </c:pt>
                <c:pt idx="205">
                  <c:v>40133</c:v>
                </c:pt>
                <c:pt idx="206">
                  <c:v>40134</c:v>
                </c:pt>
                <c:pt idx="207">
                  <c:v>40135</c:v>
                </c:pt>
                <c:pt idx="208">
                  <c:v>40136</c:v>
                </c:pt>
                <c:pt idx="209">
                  <c:v>40137</c:v>
                </c:pt>
                <c:pt idx="210">
                  <c:v>40140</c:v>
                </c:pt>
                <c:pt idx="211">
                  <c:v>40141</c:v>
                </c:pt>
                <c:pt idx="212">
                  <c:v>40142</c:v>
                </c:pt>
                <c:pt idx="213">
                  <c:v>40143</c:v>
                </c:pt>
                <c:pt idx="214">
                  <c:v>40144</c:v>
                </c:pt>
                <c:pt idx="215">
                  <c:v>40147</c:v>
                </c:pt>
                <c:pt idx="216">
                  <c:v>40148</c:v>
                </c:pt>
                <c:pt idx="217">
                  <c:v>40149</c:v>
                </c:pt>
                <c:pt idx="218">
                  <c:v>40150</c:v>
                </c:pt>
                <c:pt idx="219">
                  <c:v>40151</c:v>
                </c:pt>
                <c:pt idx="220">
                  <c:v>40154</c:v>
                </c:pt>
                <c:pt idx="221">
                  <c:v>40155</c:v>
                </c:pt>
                <c:pt idx="222">
                  <c:v>40156</c:v>
                </c:pt>
                <c:pt idx="223">
                  <c:v>40157</c:v>
                </c:pt>
                <c:pt idx="224">
                  <c:v>40158</c:v>
                </c:pt>
                <c:pt idx="225">
                  <c:v>40161</c:v>
                </c:pt>
                <c:pt idx="226">
                  <c:v>40162</c:v>
                </c:pt>
                <c:pt idx="227">
                  <c:v>40163</c:v>
                </c:pt>
                <c:pt idx="228">
                  <c:v>40164</c:v>
                </c:pt>
                <c:pt idx="229">
                  <c:v>40165</c:v>
                </c:pt>
                <c:pt idx="230">
                  <c:v>40168</c:v>
                </c:pt>
                <c:pt idx="231">
                  <c:v>40169</c:v>
                </c:pt>
                <c:pt idx="232">
                  <c:v>40170</c:v>
                </c:pt>
                <c:pt idx="233">
                  <c:v>40171</c:v>
                </c:pt>
                <c:pt idx="234">
                  <c:v>40172</c:v>
                </c:pt>
                <c:pt idx="235">
                  <c:v>40175</c:v>
                </c:pt>
                <c:pt idx="236">
                  <c:v>40176</c:v>
                </c:pt>
                <c:pt idx="237">
                  <c:v>40177</c:v>
                </c:pt>
                <c:pt idx="238">
                  <c:v>40178</c:v>
                </c:pt>
                <c:pt idx="239">
                  <c:v>40182</c:v>
                </c:pt>
                <c:pt idx="240">
                  <c:v>40183</c:v>
                </c:pt>
                <c:pt idx="241">
                  <c:v>40184</c:v>
                </c:pt>
                <c:pt idx="242">
                  <c:v>40185</c:v>
                </c:pt>
                <c:pt idx="243">
                  <c:v>40186</c:v>
                </c:pt>
                <c:pt idx="244">
                  <c:v>40189</c:v>
                </c:pt>
                <c:pt idx="245">
                  <c:v>40190</c:v>
                </c:pt>
                <c:pt idx="246">
                  <c:v>40191</c:v>
                </c:pt>
                <c:pt idx="247">
                  <c:v>40192</c:v>
                </c:pt>
                <c:pt idx="248">
                  <c:v>40193</c:v>
                </c:pt>
                <c:pt idx="249">
                  <c:v>40196</c:v>
                </c:pt>
                <c:pt idx="250">
                  <c:v>40197</c:v>
                </c:pt>
                <c:pt idx="251">
                  <c:v>40198</c:v>
                </c:pt>
                <c:pt idx="252">
                  <c:v>40199</c:v>
                </c:pt>
                <c:pt idx="253">
                  <c:v>40200</c:v>
                </c:pt>
                <c:pt idx="254">
                  <c:v>40203</c:v>
                </c:pt>
                <c:pt idx="255">
                  <c:v>40204</c:v>
                </c:pt>
                <c:pt idx="256">
                  <c:v>40205</c:v>
                </c:pt>
                <c:pt idx="257">
                  <c:v>40206</c:v>
                </c:pt>
                <c:pt idx="258">
                  <c:v>40207</c:v>
                </c:pt>
                <c:pt idx="259">
                  <c:v>40210</c:v>
                </c:pt>
                <c:pt idx="260">
                  <c:v>40211</c:v>
                </c:pt>
                <c:pt idx="261">
                  <c:v>40212</c:v>
                </c:pt>
                <c:pt idx="262">
                  <c:v>40213</c:v>
                </c:pt>
                <c:pt idx="263">
                  <c:v>40214</c:v>
                </c:pt>
                <c:pt idx="264">
                  <c:v>40217</c:v>
                </c:pt>
                <c:pt idx="265">
                  <c:v>40218</c:v>
                </c:pt>
                <c:pt idx="266">
                  <c:v>40219</c:v>
                </c:pt>
                <c:pt idx="267">
                  <c:v>40220</c:v>
                </c:pt>
                <c:pt idx="268">
                  <c:v>40221</c:v>
                </c:pt>
                <c:pt idx="269">
                  <c:v>40224</c:v>
                </c:pt>
                <c:pt idx="270">
                  <c:v>40225</c:v>
                </c:pt>
                <c:pt idx="271">
                  <c:v>40226</c:v>
                </c:pt>
                <c:pt idx="272">
                  <c:v>40227</c:v>
                </c:pt>
                <c:pt idx="273">
                  <c:v>40228</c:v>
                </c:pt>
                <c:pt idx="274">
                  <c:v>40231</c:v>
                </c:pt>
                <c:pt idx="275">
                  <c:v>40232</c:v>
                </c:pt>
                <c:pt idx="276">
                  <c:v>40233</c:v>
                </c:pt>
                <c:pt idx="277">
                  <c:v>40234</c:v>
                </c:pt>
                <c:pt idx="278">
                  <c:v>40235</c:v>
                </c:pt>
                <c:pt idx="279">
                  <c:v>40238</c:v>
                </c:pt>
                <c:pt idx="280">
                  <c:v>40239</c:v>
                </c:pt>
                <c:pt idx="281">
                  <c:v>40240</c:v>
                </c:pt>
                <c:pt idx="282">
                  <c:v>40241</c:v>
                </c:pt>
                <c:pt idx="283">
                  <c:v>40242</c:v>
                </c:pt>
                <c:pt idx="284">
                  <c:v>40245</c:v>
                </c:pt>
                <c:pt idx="285">
                  <c:v>40246</c:v>
                </c:pt>
                <c:pt idx="286">
                  <c:v>40247</c:v>
                </c:pt>
                <c:pt idx="287">
                  <c:v>40248</c:v>
                </c:pt>
                <c:pt idx="288">
                  <c:v>40249</c:v>
                </c:pt>
                <c:pt idx="289">
                  <c:v>40252</c:v>
                </c:pt>
                <c:pt idx="290">
                  <c:v>40253</c:v>
                </c:pt>
                <c:pt idx="291">
                  <c:v>40254</c:v>
                </c:pt>
                <c:pt idx="292">
                  <c:v>40255</c:v>
                </c:pt>
                <c:pt idx="293">
                  <c:v>40256</c:v>
                </c:pt>
                <c:pt idx="294">
                  <c:v>40259</c:v>
                </c:pt>
                <c:pt idx="295">
                  <c:v>40260</c:v>
                </c:pt>
                <c:pt idx="296">
                  <c:v>40261</c:v>
                </c:pt>
                <c:pt idx="297">
                  <c:v>40262</c:v>
                </c:pt>
                <c:pt idx="298">
                  <c:v>40263</c:v>
                </c:pt>
                <c:pt idx="299">
                  <c:v>40266</c:v>
                </c:pt>
                <c:pt idx="300">
                  <c:v>40267</c:v>
                </c:pt>
                <c:pt idx="301">
                  <c:v>40268</c:v>
                </c:pt>
                <c:pt idx="302">
                  <c:v>40269</c:v>
                </c:pt>
                <c:pt idx="303">
                  <c:v>40270</c:v>
                </c:pt>
                <c:pt idx="304">
                  <c:v>40273</c:v>
                </c:pt>
                <c:pt idx="305">
                  <c:v>40274</c:v>
                </c:pt>
                <c:pt idx="306">
                  <c:v>40275</c:v>
                </c:pt>
                <c:pt idx="307">
                  <c:v>40276</c:v>
                </c:pt>
                <c:pt idx="308">
                  <c:v>40277</c:v>
                </c:pt>
                <c:pt idx="309">
                  <c:v>40280</c:v>
                </c:pt>
                <c:pt idx="310">
                  <c:v>40281</c:v>
                </c:pt>
                <c:pt idx="311">
                  <c:v>40282</c:v>
                </c:pt>
                <c:pt idx="312">
                  <c:v>40283</c:v>
                </c:pt>
                <c:pt idx="313">
                  <c:v>40284</c:v>
                </c:pt>
                <c:pt idx="314">
                  <c:v>40287</c:v>
                </c:pt>
                <c:pt idx="315">
                  <c:v>40288</c:v>
                </c:pt>
                <c:pt idx="316">
                  <c:v>40289</c:v>
                </c:pt>
                <c:pt idx="317">
                  <c:v>40290</c:v>
                </c:pt>
                <c:pt idx="318">
                  <c:v>40291</c:v>
                </c:pt>
                <c:pt idx="319">
                  <c:v>40294</c:v>
                </c:pt>
                <c:pt idx="320">
                  <c:v>40295</c:v>
                </c:pt>
                <c:pt idx="321">
                  <c:v>40296</c:v>
                </c:pt>
                <c:pt idx="322">
                  <c:v>40297</c:v>
                </c:pt>
                <c:pt idx="323">
                  <c:v>40298</c:v>
                </c:pt>
                <c:pt idx="324">
                  <c:v>40301</c:v>
                </c:pt>
                <c:pt idx="325">
                  <c:v>40302</c:v>
                </c:pt>
                <c:pt idx="326">
                  <c:v>40303</c:v>
                </c:pt>
                <c:pt idx="327">
                  <c:v>40304</c:v>
                </c:pt>
                <c:pt idx="328">
                  <c:v>40305</c:v>
                </c:pt>
                <c:pt idx="329">
                  <c:v>40308</c:v>
                </c:pt>
                <c:pt idx="330">
                  <c:v>40309</c:v>
                </c:pt>
                <c:pt idx="331">
                  <c:v>40310</c:v>
                </c:pt>
                <c:pt idx="332">
                  <c:v>40311</c:v>
                </c:pt>
                <c:pt idx="333">
                  <c:v>40312</c:v>
                </c:pt>
                <c:pt idx="334">
                  <c:v>40315</c:v>
                </c:pt>
                <c:pt idx="335">
                  <c:v>40316</c:v>
                </c:pt>
                <c:pt idx="336">
                  <c:v>40317</c:v>
                </c:pt>
                <c:pt idx="337">
                  <c:v>40318</c:v>
                </c:pt>
                <c:pt idx="338">
                  <c:v>40319</c:v>
                </c:pt>
                <c:pt idx="339">
                  <c:v>40322</c:v>
                </c:pt>
                <c:pt idx="340">
                  <c:v>40323</c:v>
                </c:pt>
                <c:pt idx="341">
                  <c:v>40324</c:v>
                </c:pt>
                <c:pt idx="342">
                  <c:v>40325</c:v>
                </c:pt>
                <c:pt idx="343">
                  <c:v>40326</c:v>
                </c:pt>
                <c:pt idx="344">
                  <c:v>40330</c:v>
                </c:pt>
                <c:pt idx="345">
                  <c:v>40331</c:v>
                </c:pt>
                <c:pt idx="346">
                  <c:v>40333</c:v>
                </c:pt>
                <c:pt idx="347">
                  <c:v>40336</c:v>
                </c:pt>
                <c:pt idx="348">
                  <c:v>40337</c:v>
                </c:pt>
                <c:pt idx="349">
                  <c:v>40338</c:v>
                </c:pt>
                <c:pt idx="350">
                  <c:v>40339</c:v>
                </c:pt>
                <c:pt idx="351">
                  <c:v>40340</c:v>
                </c:pt>
                <c:pt idx="352">
                  <c:v>40343</c:v>
                </c:pt>
                <c:pt idx="353">
                  <c:v>40344</c:v>
                </c:pt>
                <c:pt idx="354">
                  <c:v>40345</c:v>
                </c:pt>
                <c:pt idx="355">
                  <c:v>40346</c:v>
                </c:pt>
                <c:pt idx="356">
                  <c:v>40347</c:v>
                </c:pt>
                <c:pt idx="357">
                  <c:v>40350</c:v>
                </c:pt>
                <c:pt idx="358">
                  <c:v>40351</c:v>
                </c:pt>
                <c:pt idx="359">
                  <c:v>40352</c:v>
                </c:pt>
                <c:pt idx="360">
                  <c:v>40353</c:v>
                </c:pt>
                <c:pt idx="361">
                  <c:v>40354</c:v>
                </c:pt>
                <c:pt idx="362">
                  <c:v>40357</c:v>
                </c:pt>
                <c:pt idx="363">
                  <c:v>40358</c:v>
                </c:pt>
                <c:pt idx="364">
                  <c:v>40359</c:v>
                </c:pt>
                <c:pt idx="365">
                  <c:v>40360</c:v>
                </c:pt>
                <c:pt idx="366">
                  <c:v>40361</c:v>
                </c:pt>
                <c:pt idx="367">
                  <c:v>40364</c:v>
                </c:pt>
                <c:pt idx="368">
                  <c:v>40365</c:v>
                </c:pt>
                <c:pt idx="369">
                  <c:v>40366</c:v>
                </c:pt>
                <c:pt idx="370">
                  <c:v>40367</c:v>
                </c:pt>
                <c:pt idx="371">
                  <c:v>40368</c:v>
                </c:pt>
                <c:pt idx="372">
                  <c:v>40371</c:v>
                </c:pt>
                <c:pt idx="373">
                  <c:v>40372</c:v>
                </c:pt>
                <c:pt idx="374">
                  <c:v>40373</c:v>
                </c:pt>
                <c:pt idx="375">
                  <c:v>40374</c:v>
                </c:pt>
                <c:pt idx="376">
                  <c:v>40375</c:v>
                </c:pt>
                <c:pt idx="377">
                  <c:v>40378</c:v>
                </c:pt>
                <c:pt idx="378">
                  <c:v>40379</c:v>
                </c:pt>
                <c:pt idx="379">
                  <c:v>40380</c:v>
                </c:pt>
                <c:pt idx="380">
                  <c:v>40381</c:v>
                </c:pt>
                <c:pt idx="381">
                  <c:v>40382</c:v>
                </c:pt>
                <c:pt idx="382">
                  <c:v>40385</c:v>
                </c:pt>
                <c:pt idx="383">
                  <c:v>40386</c:v>
                </c:pt>
                <c:pt idx="384">
                  <c:v>40387</c:v>
                </c:pt>
                <c:pt idx="385">
                  <c:v>40388</c:v>
                </c:pt>
                <c:pt idx="386">
                  <c:v>40389</c:v>
                </c:pt>
                <c:pt idx="387">
                  <c:v>40392</c:v>
                </c:pt>
                <c:pt idx="388">
                  <c:v>40393</c:v>
                </c:pt>
                <c:pt idx="389">
                  <c:v>40394</c:v>
                </c:pt>
                <c:pt idx="390">
                  <c:v>40395</c:v>
                </c:pt>
                <c:pt idx="391">
                  <c:v>40396</c:v>
                </c:pt>
                <c:pt idx="392">
                  <c:v>40399</c:v>
                </c:pt>
                <c:pt idx="393">
                  <c:v>40400</c:v>
                </c:pt>
                <c:pt idx="394">
                  <c:v>40401</c:v>
                </c:pt>
                <c:pt idx="395">
                  <c:v>40402</c:v>
                </c:pt>
                <c:pt idx="396">
                  <c:v>40403</c:v>
                </c:pt>
                <c:pt idx="397">
                  <c:v>40406</c:v>
                </c:pt>
                <c:pt idx="398">
                  <c:v>40407</c:v>
                </c:pt>
                <c:pt idx="399">
                  <c:v>40408</c:v>
                </c:pt>
                <c:pt idx="400">
                  <c:v>40409</c:v>
                </c:pt>
                <c:pt idx="401">
                  <c:v>40410</c:v>
                </c:pt>
                <c:pt idx="402">
                  <c:v>40413</c:v>
                </c:pt>
                <c:pt idx="403">
                  <c:v>40414</c:v>
                </c:pt>
                <c:pt idx="404">
                  <c:v>40415</c:v>
                </c:pt>
                <c:pt idx="405">
                  <c:v>40416</c:v>
                </c:pt>
                <c:pt idx="406">
                  <c:v>40417</c:v>
                </c:pt>
                <c:pt idx="407">
                  <c:v>40420</c:v>
                </c:pt>
                <c:pt idx="408">
                  <c:v>40421</c:v>
                </c:pt>
                <c:pt idx="409">
                  <c:v>40422</c:v>
                </c:pt>
                <c:pt idx="410">
                  <c:v>40423</c:v>
                </c:pt>
                <c:pt idx="411">
                  <c:v>40424</c:v>
                </c:pt>
                <c:pt idx="412">
                  <c:v>40427</c:v>
                </c:pt>
                <c:pt idx="413">
                  <c:v>40428</c:v>
                </c:pt>
                <c:pt idx="414">
                  <c:v>40429</c:v>
                </c:pt>
                <c:pt idx="415">
                  <c:v>40430</c:v>
                </c:pt>
                <c:pt idx="416">
                  <c:v>40431</c:v>
                </c:pt>
                <c:pt idx="417">
                  <c:v>40434</c:v>
                </c:pt>
                <c:pt idx="418">
                  <c:v>40435</c:v>
                </c:pt>
                <c:pt idx="419">
                  <c:v>40436</c:v>
                </c:pt>
                <c:pt idx="420">
                  <c:v>40437</c:v>
                </c:pt>
                <c:pt idx="421">
                  <c:v>40438</c:v>
                </c:pt>
                <c:pt idx="422">
                  <c:v>40441</c:v>
                </c:pt>
                <c:pt idx="423">
                  <c:v>40442</c:v>
                </c:pt>
                <c:pt idx="424">
                  <c:v>40443</c:v>
                </c:pt>
                <c:pt idx="425">
                  <c:v>40444</c:v>
                </c:pt>
                <c:pt idx="426">
                  <c:v>40445</c:v>
                </c:pt>
                <c:pt idx="427">
                  <c:v>40448</c:v>
                </c:pt>
                <c:pt idx="428">
                  <c:v>40449</c:v>
                </c:pt>
                <c:pt idx="429">
                  <c:v>40450</c:v>
                </c:pt>
                <c:pt idx="430">
                  <c:v>40451</c:v>
                </c:pt>
                <c:pt idx="431">
                  <c:v>40452</c:v>
                </c:pt>
                <c:pt idx="432">
                  <c:v>40455</c:v>
                </c:pt>
                <c:pt idx="433">
                  <c:v>40456</c:v>
                </c:pt>
                <c:pt idx="434">
                  <c:v>40457</c:v>
                </c:pt>
                <c:pt idx="435">
                  <c:v>40458</c:v>
                </c:pt>
                <c:pt idx="436">
                  <c:v>40459</c:v>
                </c:pt>
                <c:pt idx="437">
                  <c:v>40462</c:v>
                </c:pt>
                <c:pt idx="438">
                  <c:v>40463</c:v>
                </c:pt>
                <c:pt idx="439">
                  <c:v>40464</c:v>
                </c:pt>
                <c:pt idx="440">
                  <c:v>40465</c:v>
                </c:pt>
                <c:pt idx="441">
                  <c:v>40466</c:v>
                </c:pt>
                <c:pt idx="442">
                  <c:v>40469</c:v>
                </c:pt>
                <c:pt idx="443">
                  <c:v>40470</c:v>
                </c:pt>
                <c:pt idx="444">
                  <c:v>40471</c:v>
                </c:pt>
                <c:pt idx="445">
                  <c:v>40472</c:v>
                </c:pt>
                <c:pt idx="446">
                  <c:v>40473</c:v>
                </c:pt>
                <c:pt idx="447">
                  <c:v>40476</c:v>
                </c:pt>
                <c:pt idx="448">
                  <c:v>40477</c:v>
                </c:pt>
                <c:pt idx="449">
                  <c:v>40478</c:v>
                </c:pt>
                <c:pt idx="450">
                  <c:v>40479</c:v>
                </c:pt>
                <c:pt idx="451">
                  <c:v>40480</c:v>
                </c:pt>
                <c:pt idx="452">
                  <c:v>40483</c:v>
                </c:pt>
                <c:pt idx="453">
                  <c:v>40484</c:v>
                </c:pt>
                <c:pt idx="454">
                  <c:v>40485</c:v>
                </c:pt>
                <c:pt idx="455">
                  <c:v>40486</c:v>
                </c:pt>
                <c:pt idx="456">
                  <c:v>40487</c:v>
                </c:pt>
                <c:pt idx="457">
                  <c:v>40490</c:v>
                </c:pt>
                <c:pt idx="458">
                  <c:v>40491</c:v>
                </c:pt>
                <c:pt idx="459">
                  <c:v>40492</c:v>
                </c:pt>
                <c:pt idx="460">
                  <c:v>40493</c:v>
                </c:pt>
                <c:pt idx="461">
                  <c:v>40494</c:v>
                </c:pt>
                <c:pt idx="462">
                  <c:v>40497</c:v>
                </c:pt>
                <c:pt idx="463">
                  <c:v>40498</c:v>
                </c:pt>
                <c:pt idx="464">
                  <c:v>40499</c:v>
                </c:pt>
                <c:pt idx="465">
                  <c:v>40500</c:v>
                </c:pt>
                <c:pt idx="466">
                  <c:v>40501</c:v>
                </c:pt>
                <c:pt idx="467">
                  <c:v>40504</c:v>
                </c:pt>
                <c:pt idx="468">
                  <c:v>40505</c:v>
                </c:pt>
                <c:pt idx="469">
                  <c:v>40506</c:v>
                </c:pt>
                <c:pt idx="470">
                  <c:v>40507</c:v>
                </c:pt>
                <c:pt idx="471">
                  <c:v>40508</c:v>
                </c:pt>
                <c:pt idx="472">
                  <c:v>40511</c:v>
                </c:pt>
                <c:pt idx="473">
                  <c:v>40512</c:v>
                </c:pt>
                <c:pt idx="474">
                  <c:v>40513</c:v>
                </c:pt>
                <c:pt idx="475">
                  <c:v>40514</c:v>
                </c:pt>
                <c:pt idx="476">
                  <c:v>40515</c:v>
                </c:pt>
                <c:pt idx="477">
                  <c:v>40518</c:v>
                </c:pt>
                <c:pt idx="478">
                  <c:v>40519</c:v>
                </c:pt>
                <c:pt idx="479">
                  <c:v>40520</c:v>
                </c:pt>
                <c:pt idx="480">
                  <c:v>40521</c:v>
                </c:pt>
                <c:pt idx="481">
                  <c:v>40522</c:v>
                </c:pt>
                <c:pt idx="482">
                  <c:v>40525</c:v>
                </c:pt>
                <c:pt idx="483">
                  <c:v>40526</c:v>
                </c:pt>
                <c:pt idx="484">
                  <c:v>40527</c:v>
                </c:pt>
                <c:pt idx="485">
                  <c:v>40528</c:v>
                </c:pt>
                <c:pt idx="486">
                  <c:v>40529</c:v>
                </c:pt>
                <c:pt idx="487">
                  <c:v>40532</c:v>
                </c:pt>
                <c:pt idx="488">
                  <c:v>40533</c:v>
                </c:pt>
                <c:pt idx="489">
                  <c:v>40534</c:v>
                </c:pt>
                <c:pt idx="490">
                  <c:v>40535</c:v>
                </c:pt>
                <c:pt idx="491">
                  <c:v>40536</c:v>
                </c:pt>
                <c:pt idx="492">
                  <c:v>40539</c:v>
                </c:pt>
                <c:pt idx="493">
                  <c:v>40540</c:v>
                </c:pt>
                <c:pt idx="494">
                  <c:v>40541</c:v>
                </c:pt>
                <c:pt idx="495">
                  <c:v>40542</c:v>
                </c:pt>
                <c:pt idx="496">
                  <c:v>40543</c:v>
                </c:pt>
                <c:pt idx="497">
                  <c:v>40546</c:v>
                </c:pt>
                <c:pt idx="498">
                  <c:v>40547</c:v>
                </c:pt>
                <c:pt idx="499">
                  <c:v>40548</c:v>
                </c:pt>
                <c:pt idx="500">
                  <c:v>40549</c:v>
                </c:pt>
                <c:pt idx="501">
                  <c:v>40550</c:v>
                </c:pt>
                <c:pt idx="502">
                  <c:v>40553</c:v>
                </c:pt>
                <c:pt idx="503">
                  <c:v>40554</c:v>
                </c:pt>
                <c:pt idx="504">
                  <c:v>40555</c:v>
                </c:pt>
                <c:pt idx="505">
                  <c:v>40556</c:v>
                </c:pt>
                <c:pt idx="506">
                  <c:v>40557</c:v>
                </c:pt>
                <c:pt idx="507">
                  <c:v>40560</c:v>
                </c:pt>
                <c:pt idx="508">
                  <c:v>40561</c:v>
                </c:pt>
                <c:pt idx="509">
                  <c:v>40562</c:v>
                </c:pt>
                <c:pt idx="510">
                  <c:v>40563</c:v>
                </c:pt>
                <c:pt idx="511">
                  <c:v>40564</c:v>
                </c:pt>
                <c:pt idx="512">
                  <c:v>40567</c:v>
                </c:pt>
                <c:pt idx="513">
                  <c:v>40568</c:v>
                </c:pt>
                <c:pt idx="514">
                  <c:v>40569</c:v>
                </c:pt>
                <c:pt idx="515">
                  <c:v>40570</c:v>
                </c:pt>
                <c:pt idx="516">
                  <c:v>40571</c:v>
                </c:pt>
                <c:pt idx="517">
                  <c:v>40574</c:v>
                </c:pt>
                <c:pt idx="518">
                  <c:v>40575</c:v>
                </c:pt>
                <c:pt idx="519">
                  <c:v>40576</c:v>
                </c:pt>
                <c:pt idx="520">
                  <c:v>40577</c:v>
                </c:pt>
                <c:pt idx="521">
                  <c:v>40578</c:v>
                </c:pt>
                <c:pt idx="522">
                  <c:v>40581</c:v>
                </c:pt>
                <c:pt idx="523">
                  <c:v>40582</c:v>
                </c:pt>
                <c:pt idx="524">
                  <c:v>40583</c:v>
                </c:pt>
                <c:pt idx="525">
                  <c:v>40584</c:v>
                </c:pt>
                <c:pt idx="526">
                  <c:v>40585</c:v>
                </c:pt>
                <c:pt idx="527">
                  <c:v>40588</c:v>
                </c:pt>
                <c:pt idx="528">
                  <c:v>40589</c:v>
                </c:pt>
                <c:pt idx="529">
                  <c:v>40590</c:v>
                </c:pt>
                <c:pt idx="530">
                  <c:v>40591</c:v>
                </c:pt>
                <c:pt idx="531">
                  <c:v>40592</c:v>
                </c:pt>
                <c:pt idx="532">
                  <c:v>40595</c:v>
                </c:pt>
                <c:pt idx="533">
                  <c:v>40596</c:v>
                </c:pt>
                <c:pt idx="534">
                  <c:v>40597</c:v>
                </c:pt>
                <c:pt idx="535">
                  <c:v>40598</c:v>
                </c:pt>
                <c:pt idx="536">
                  <c:v>40599</c:v>
                </c:pt>
                <c:pt idx="537">
                  <c:v>40602</c:v>
                </c:pt>
                <c:pt idx="538">
                  <c:v>40603</c:v>
                </c:pt>
                <c:pt idx="539">
                  <c:v>40604</c:v>
                </c:pt>
                <c:pt idx="540">
                  <c:v>40605</c:v>
                </c:pt>
                <c:pt idx="541">
                  <c:v>40606</c:v>
                </c:pt>
                <c:pt idx="542">
                  <c:v>40609</c:v>
                </c:pt>
                <c:pt idx="543">
                  <c:v>40610</c:v>
                </c:pt>
                <c:pt idx="544">
                  <c:v>40611</c:v>
                </c:pt>
                <c:pt idx="545">
                  <c:v>40612</c:v>
                </c:pt>
                <c:pt idx="546">
                  <c:v>40613</c:v>
                </c:pt>
                <c:pt idx="547">
                  <c:v>40616</c:v>
                </c:pt>
                <c:pt idx="548">
                  <c:v>40617</c:v>
                </c:pt>
                <c:pt idx="549">
                  <c:v>40618</c:v>
                </c:pt>
                <c:pt idx="550">
                  <c:v>40619</c:v>
                </c:pt>
                <c:pt idx="551">
                  <c:v>40620</c:v>
                </c:pt>
                <c:pt idx="552">
                  <c:v>40623</c:v>
                </c:pt>
                <c:pt idx="553">
                  <c:v>40624</c:v>
                </c:pt>
                <c:pt idx="554">
                  <c:v>40625</c:v>
                </c:pt>
                <c:pt idx="555">
                  <c:v>40626</c:v>
                </c:pt>
                <c:pt idx="556">
                  <c:v>40627</c:v>
                </c:pt>
                <c:pt idx="557">
                  <c:v>40630</c:v>
                </c:pt>
                <c:pt idx="558">
                  <c:v>40631</c:v>
                </c:pt>
                <c:pt idx="559">
                  <c:v>40632</c:v>
                </c:pt>
                <c:pt idx="560">
                  <c:v>40633</c:v>
                </c:pt>
                <c:pt idx="561">
                  <c:v>40634</c:v>
                </c:pt>
                <c:pt idx="562">
                  <c:v>40637</c:v>
                </c:pt>
                <c:pt idx="563">
                  <c:v>40638</c:v>
                </c:pt>
                <c:pt idx="564">
                  <c:v>40639</c:v>
                </c:pt>
                <c:pt idx="565">
                  <c:v>40640</c:v>
                </c:pt>
                <c:pt idx="566">
                  <c:v>40641</c:v>
                </c:pt>
                <c:pt idx="567">
                  <c:v>40644</c:v>
                </c:pt>
                <c:pt idx="568">
                  <c:v>40645</c:v>
                </c:pt>
                <c:pt idx="569">
                  <c:v>40646</c:v>
                </c:pt>
                <c:pt idx="570">
                  <c:v>40647</c:v>
                </c:pt>
                <c:pt idx="571">
                  <c:v>40648</c:v>
                </c:pt>
                <c:pt idx="572">
                  <c:v>40651</c:v>
                </c:pt>
                <c:pt idx="573">
                  <c:v>40652</c:v>
                </c:pt>
                <c:pt idx="574">
                  <c:v>40653</c:v>
                </c:pt>
                <c:pt idx="575">
                  <c:v>40654</c:v>
                </c:pt>
                <c:pt idx="576">
                  <c:v>40655</c:v>
                </c:pt>
                <c:pt idx="577">
                  <c:v>40658</c:v>
                </c:pt>
                <c:pt idx="578">
                  <c:v>40659</c:v>
                </c:pt>
                <c:pt idx="579">
                  <c:v>40660</c:v>
                </c:pt>
                <c:pt idx="580">
                  <c:v>40661</c:v>
                </c:pt>
                <c:pt idx="581">
                  <c:v>40662</c:v>
                </c:pt>
                <c:pt idx="582">
                  <c:v>40665</c:v>
                </c:pt>
                <c:pt idx="583">
                  <c:v>40666</c:v>
                </c:pt>
                <c:pt idx="584">
                  <c:v>40667</c:v>
                </c:pt>
                <c:pt idx="585">
                  <c:v>40668</c:v>
                </c:pt>
                <c:pt idx="586">
                  <c:v>40669</c:v>
                </c:pt>
                <c:pt idx="587">
                  <c:v>40672</c:v>
                </c:pt>
                <c:pt idx="588">
                  <c:v>40673</c:v>
                </c:pt>
                <c:pt idx="589">
                  <c:v>40674</c:v>
                </c:pt>
                <c:pt idx="590">
                  <c:v>40675</c:v>
                </c:pt>
                <c:pt idx="591">
                  <c:v>40676</c:v>
                </c:pt>
                <c:pt idx="592">
                  <c:v>40679</c:v>
                </c:pt>
                <c:pt idx="593">
                  <c:v>40680</c:v>
                </c:pt>
                <c:pt idx="594">
                  <c:v>40681</c:v>
                </c:pt>
                <c:pt idx="595">
                  <c:v>40682</c:v>
                </c:pt>
                <c:pt idx="596">
                  <c:v>40683</c:v>
                </c:pt>
                <c:pt idx="597">
                  <c:v>40686</c:v>
                </c:pt>
                <c:pt idx="598">
                  <c:v>40687</c:v>
                </c:pt>
                <c:pt idx="599">
                  <c:v>40688</c:v>
                </c:pt>
                <c:pt idx="600">
                  <c:v>40689</c:v>
                </c:pt>
                <c:pt idx="601">
                  <c:v>40690</c:v>
                </c:pt>
                <c:pt idx="602">
                  <c:v>40693</c:v>
                </c:pt>
                <c:pt idx="603">
                  <c:v>40694</c:v>
                </c:pt>
                <c:pt idx="604">
                  <c:v>40695</c:v>
                </c:pt>
                <c:pt idx="605">
                  <c:v>40696</c:v>
                </c:pt>
                <c:pt idx="606">
                  <c:v>40697</c:v>
                </c:pt>
                <c:pt idx="607">
                  <c:v>40700</c:v>
                </c:pt>
                <c:pt idx="608">
                  <c:v>40701</c:v>
                </c:pt>
                <c:pt idx="609">
                  <c:v>40702</c:v>
                </c:pt>
                <c:pt idx="610">
                  <c:v>40703</c:v>
                </c:pt>
                <c:pt idx="611">
                  <c:v>40704</c:v>
                </c:pt>
                <c:pt idx="612">
                  <c:v>40707</c:v>
                </c:pt>
                <c:pt idx="613">
                  <c:v>40708</c:v>
                </c:pt>
                <c:pt idx="614">
                  <c:v>40709</c:v>
                </c:pt>
                <c:pt idx="615">
                  <c:v>40710</c:v>
                </c:pt>
                <c:pt idx="616">
                  <c:v>40711</c:v>
                </c:pt>
                <c:pt idx="617">
                  <c:v>40715</c:v>
                </c:pt>
                <c:pt idx="618">
                  <c:v>40716</c:v>
                </c:pt>
                <c:pt idx="619">
                  <c:v>40718</c:v>
                </c:pt>
                <c:pt idx="620">
                  <c:v>40721</c:v>
                </c:pt>
                <c:pt idx="621">
                  <c:v>40722</c:v>
                </c:pt>
                <c:pt idx="622">
                  <c:v>40723</c:v>
                </c:pt>
                <c:pt idx="623">
                  <c:v>40724</c:v>
                </c:pt>
                <c:pt idx="624">
                  <c:v>40725</c:v>
                </c:pt>
                <c:pt idx="625">
                  <c:v>40728</c:v>
                </c:pt>
                <c:pt idx="626">
                  <c:v>40729</c:v>
                </c:pt>
                <c:pt idx="627">
                  <c:v>40730</c:v>
                </c:pt>
                <c:pt idx="628">
                  <c:v>40731</c:v>
                </c:pt>
                <c:pt idx="629">
                  <c:v>40732</c:v>
                </c:pt>
                <c:pt idx="630">
                  <c:v>40735</c:v>
                </c:pt>
                <c:pt idx="631">
                  <c:v>40736</c:v>
                </c:pt>
                <c:pt idx="632">
                  <c:v>40737</c:v>
                </c:pt>
                <c:pt idx="633">
                  <c:v>40738</c:v>
                </c:pt>
                <c:pt idx="634">
                  <c:v>40739</c:v>
                </c:pt>
                <c:pt idx="635">
                  <c:v>40742</c:v>
                </c:pt>
                <c:pt idx="636">
                  <c:v>40743</c:v>
                </c:pt>
                <c:pt idx="637">
                  <c:v>40744</c:v>
                </c:pt>
                <c:pt idx="638">
                  <c:v>40745</c:v>
                </c:pt>
                <c:pt idx="639">
                  <c:v>40746</c:v>
                </c:pt>
                <c:pt idx="640">
                  <c:v>40749</c:v>
                </c:pt>
                <c:pt idx="641">
                  <c:v>40750</c:v>
                </c:pt>
                <c:pt idx="642">
                  <c:v>40751</c:v>
                </c:pt>
                <c:pt idx="643">
                  <c:v>40752</c:v>
                </c:pt>
                <c:pt idx="644">
                  <c:v>40753</c:v>
                </c:pt>
                <c:pt idx="645">
                  <c:v>40757</c:v>
                </c:pt>
                <c:pt idx="646">
                  <c:v>40758</c:v>
                </c:pt>
                <c:pt idx="647">
                  <c:v>40759</c:v>
                </c:pt>
                <c:pt idx="648">
                  <c:v>40760</c:v>
                </c:pt>
                <c:pt idx="649">
                  <c:v>40763</c:v>
                </c:pt>
                <c:pt idx="650">
                  <c:v>40764</c:v>
                </c:pt>
                <c:pt idx="651">
                  <c:v>40765</c:v>
                </c:pt>
                <c:pt idx="652">
                  <c:v>40766</c:v>
                </c:pt>
                <c:pt idx="653">
                  <c:v>40767</c:v>
                </c:pt>
                <c:pt idx="654">
                  <c:v>40770</c:v>
                </c:pt>
                <c:pt idx="655">
                  <c:v>40771</c:v>
                </c:pt>
                <c:pt idx="656">
                  <c:v>40772</c:v>
                </c:pt>
                <c:pt idx="657">
                  <c:v>40773</c:v>
                </c:pt>
                <c:pt idx="658">
                  <c:v>40774</c:v>
                </c:pt>
                <c:pt idx="659">
                  <c:v>40777</c:v>
                </c:pt>
                <c:pt idx="660">
                  <c:v>40778</c:v>
                </c:pt>
                <c:pt idx="661">
                  <c:v>40779</c:v>
                </c:pt>
                <c:pt idx="662">
                  <c:v>40780</c:v>
                </c:pt>
                <c:pt idx="663">
                  <c:v>40781</c:v>
                </c:pt>
                <c:pt idx="664">
                  <c:v>40784</c:v>
                </c:pt>
                <c:pt idx="665">
                  <c:v>40785</c:v>
                </c:pt>
                <c:pt idx="666">
                  <c:v>40788</c:v>
                </c:pt>
                <c:pt idx="667">
                  <c:v>40791</c:v>
                </c:pt>
                <c:pt idx="668">
                  <c:v>40792</c:v>
                </c:pt>
                <c:pt idx="669">
                  <c:v>40793</c:v>
                </c:pt>
                <c:pt idx="670">
                  <c:v>40794</c:v>
                </c:pt>
                <c:pt idx="671">
                  <c:v>40795</c:v>
                </c:pt>
                <c:pt idx="672">
                  <c:v>40798</c:v>
                </c:pt>
                <c:pt idx="673">
                  <c:v>40799</c:v>
                </c:pt>
                <c:pt idx="674">
                  <c:v>40800</c:v>
                </c:pt>
                <c:pt idx="675">
                  <c:v>40801</c:v>
                </c:pt>
                <c:pt idx="676">
                  <c:v>40802</c:v>
                </c:pt>
                <c:pt idx="677">
                  <c:v>40805</c:v>
                </c:pt>
                <c:pt idx="678">
                  <c:v>40806</c:v>
                </c:pt>
                <c:pt idx="679">
                  <c:v>40807</c:v>
                </c:pt>
                <c:pt idx="680">
                  <c:v>40808</c:v>
                </c:pt>
                <c:pt idx="681">
                  <c:v>40809</c:v>
                </c:pt>
                <c:pt idx="682">
                  <c:v>40812</c:v>
                </c:pt>
                <c:pt idx="683">
                  <c:v>40813</c:v>
                </c:pt>
                <c:pt idx="684">
                  <c:v>40814</c:v>
                </c:pt>
                <c:pt idx="685">
                  <c:v>40815</c:v>
                </c:pt>
                <c:pt idx="686">
                  <c:v>40816</c:v>
                </c:pt>
                <c:pt idx="687">
                  <c:v>40819</c:v>
                </c:pt>
                <c:pt idx="688">
                  <c:v>40820</c:v>
                </c:pt>
                <c:pt idx="689">
                  <c:v>40821</c:v>
                </c:pt>
                <c:pt idx="690">
                  <c:v>40822</c:v>
                </c:pt>
                <c:pt idx="691">
                  <c:v>40823</c:v>
                </c:pt>
                <c:pt idx="692">
                  <c:v>40826</c:v>
                </c:pt>
                <c:pt idx="693">
                  <c:v>40827</c:v>
                </c:pt>
                <c:pt idx="694">
                  <c:v>40828</c:v>
                </c:pt>
                <c:pt idx="695">
                  <c:v>40829</c:v>
                </c:pt>
                <c:pt idx="696">
                  <c:v>40830</c:v>
                </c:pt>
                <c:pt idx="697">
                  <c:v>40833</c:v>
                </c:pt>
                <c:pt idx="698">
                  <c:v>40834</c:v>
                </c:pt>
                <c:pt idx="699">
                  <c:v>40835</c:v>
                </c:pt>
                <c:pt idx="700">
                  <c:v>40836</c:v>
                </c:pt>
                <c:pt idx="701">
                  <c:v>40837</c:v>
                </c:pt>
                <c:pt idx="702">
                  <c:v>40840</c:v>
                </c:pt>
                <c:pt idx="703">
                  <c:v>40841</c:v>
                </c:pt>
                <c:pt idx="704">
                  <c:v>40843</c:v>
                </c:pt>
                <c:pt idx="705">
                  <c:v>40844</c:v>
                </c:pt>
                <c:pt idx="706">
                  <c:v>40847</c:v>
                </c:pt>
                <c:pt idx="707">
                  <c:v>40848</c:v>
                </c:pt>
                <c:pt idx="708">
                  <c:v>40849</c:v>
                </c:pt>
                <c:pt idx="709">
                  <c:v>40850</c:v>
                </c:pt>
                <c:pt idx="710">
                  <c:v>40851</c:v>
                </c:pt>
                <c:pt idx="711">
                  <c:v>40854</c:v>
                </c:pt>
                <c:pt idx="712">
                  <c:v>40855</c:v>
                </c:pt>
                <c:pt idx="713">
                  <c:v>40856</c:v>
                </c:pt>
                <c:pt idx="714">
                  <c:v>40857</c:v>
                </c:pt>
                <c:pt idx="715">
                  <c:v>40858</c:v>
                </c:pt>
                <c:pt idx="716">
                  <c:v>40861</c:v>
                </c:pt>
                <c:pt idx="717">
                  <c:v>40862</c:v>
                </c:pt>
                <c:pt idx="718">
                  <c:v>40863</c:v>
                </c:pt>
                <c:pt idx="719">
                  <c:v>40864</c:v>
                </c:pt>
                <c:pt idx="720">
                  <c:v>40865</c:v>
                </c:pt>
                <c:pt idx="721">
                  <c:v>40868</c:v>
                </c:pt>
                <c:pt idx="722">
                  <c:v>40869</c:v>
                </c:pt>
                <c:pt idx="723">
                  <c:v>40870</c:v>
                </c:pt>
                <c:pt idx="724">
                  <c:v>40871</c:v>
                </c:pt>
                <c:pt idx="725">
                  <c:v>40872</c:v>
                </c:pt>
                <c:pt idx="726">
                  <c:v>40875</c:v>
                </c:pt>
                <c:pt idx="727">
                  <c:v>40876</c:v>
                </c:pt>
                <c:pt idx="728">
                  <c:v>40877</c:v>
                </c:pt>
                <c:pt idx="729">
                  <c:v>40878</c:v>
                </c:pt>
                <c:pt idx="730">
                  <c:v>40879</c:v>
                </c:pt>
                <c:pt idx="731">
                  <c:v>40882</c:v>
                </c:pt>
                <c:pt idx="732">
                  <c:v>40883</c:v>
                </c:pt>
                <c:pt idx="733">
                  <c:v>40884</c:v>
                </c:pt>
                <c:pt idx="734">
                  <c:v>40885</c:v>
                </c:pt>
                <c:pt idx="735">
                  <c:v>40886</c:v>
                </c:pt>
                <c:pt idx="736">
                  <c:v>40889</c:v>
                </c:pt>
                <c:pt idx="737">
                  <c:v>40890</c:v>
                </c:pt>
                <c:pt idx="738">
                  <c:v>40891</c:v>
                </c:pt>
                <c:pt idx="739">
                  <c:v>40892</c:v>
                </c:pt>
                <c:pt idx="740">
                  <c:v>40893</c:v>
                </c:pt>
                <c:pt idx="741">
                  <c:v>40896</c:v>
                </c:pt>
                <c:pt idx="742">
                  <c:v>40897</c:v>
                </c:pt>
                <c:pt idx="743">
                  <c:v>40898</c:v>
                </c:pt>
                <c:pt idx="744">
                  <c:v>40899</c:v>
                </c:pt>
                <c:pt idx="745">
                  <c:v>40900</c:v>
                </c:pt>
                <c:pt idx="746">
                  <c:v>40905</c:v>
                </c:pt>
                <c:pt idx="747">
                  <c:v>40906</c:v>
                </c:pt>
                <c:pt idx="748">
                  <c:v>40907</c:v>
                </c:pt>
                <c:pt idx="749">
                  <c:v>40911</c:v>
                </c:pt>
                <c:pt idx="750">
                  <c:v>40912</c:v>
                </c:pt>
                <c:pt idx="751">
                  <c:v>40913</c:v>
                </c:pt>
                <c:pt idx="752">
                  <c:v>40914</c:v>
                </c:pt>
                <c:pt idx="753">
                  <c:v>40917</c:v>
                </c:pt>
                <c:pt idx="754">
                  <c:v>40918</c:v>
                </c:pt>
                <c:pt idx="755">
                  <c:v>40919</c:v>
                </c:pt>
                <c:pt idx="756">
                  <c:v>40920</c:v>
                </c:pt>
                <c:pt idx="757">
                  <c:v>40921</c:v>
                </c:pt>
                <c:pt idx="758">
                  <c:v>40924</c:v>
                </c:pt>
                <c:pt idx="759">
                  <c:v>40925</c:v>
                </c:pt>
                <c:pt idx="760">
                  <c:v>40926</c:v>
                </c:pt>
                <c:pt idx="761">
                  <c:v>40927</c:v>
                </c:pt>
                <c:pt idx="762">
                  <c:v>40928</c:v>
                </c:pt>
                <c:pt idx="763">
                  <c:v>40931</c:v>
                </c:pt>
                <c:pt idx="764">
                  <c:v>40932</c:v>
                </c:pt>
                <c:pt idx="765">
                  <c:v>40933</c:v>
                </c:pt>
                <c:pt idx="766">
                  <c:v>40934</c:v>
                </c:pt>
                <c:pt idx="767">
                  <c:v>40935</c:v>
                </c:pt>
                <c:pt idx="768">
                  <c:v>40938</c:v>
                </c:pt>
                <c:pt idx="769">
                  <c:v>40939</c:v>
                </c:pt>
                <c:pt idx="770">
                  <c:v>40940</c:v>
                </c:pt>
                <c:pt idx="771">
                  <c:v>40941</c:v>
                </c:pt>
                <c:pt idx="772">
                  <c:v>40942</c:v>
                </c:pt>
                <c:pt idx="773">
                  <c:v>40945</c:v>
                </c:pt>
                <c:pt idx="774">
                  <c:v>40946</c:v>
                </c:pt>
                <c:pt idx="775">
                  <c:v>40947</c:v>
                </c:pt>
                <c:pt idx="776">
                  <c:v>40948</c:v>
                </c:pt>
                <c:pt idx="777">
                  <c:v>40949</c:v>
                </c:pt>
                <c:pt idx="778">
                  <c:v>40952</c:v>
                </c:pt>
                <c:pt idx="779">
                  <c:v>40953</c:v>
                </c:pt>
                <c:pt idx="780">
                  <c:v>40954</c:v>
                </c:pt>
                <c:pt idx="781">
                  <c:v>40955</c:v>
                </c:pt>
                <c:pt idx="782">
                  <c:v>40956</c:v>
                </c:pt>
                <c:pt idx="783">
                  <c:v>40961</c:v>
                </c:pt>
                <c:pt idx="784">
                  <c:v>40962</c:v>
                </c:pt>
                <c:pt idx="785">
                  <c:v>40963</c:v>
                </c:pt>
                <c:pt idx="786">
                  <c:v>40966</c:v>
                </c:pt>
                <c:pt idx="787">
                  <c:v>40967</c:v>
                </c:pt>
                <c:pt idx="788">
                  <c:v>40968</c:v>
                </c:pt>
                <c:pt idx="789">
                  <c:v>40969</c:v>
                </c:pt>
                <c:pt idx="790">
                  <c:v>40970</c:v>
                </c:pt>
                <c:pt idx="791">
                  <c:v>40973</c:v>
                </c:pt>
                <c:pt idx="792">
                  <c:v>40974</c:v>
                </c:pt>
                <c:pt idx="793">
                  <c:v>40975</c:v>
                </c:pt>
                <c:pt idx="794">
                  <c:v>40976</c:v>
                </c:pt>
                <c:pt idx="795">
                  <c:v>40977</c:v>
                </c:pt>
                <c:pt idx="796">
                  <c:v>40980</c:v>
                </c:pt>
                <c:pt idx="797">
                  <c:v>40981</c:v>
                </c:pt>
                <c:pt idx="798">
                  <c:v>40982</c:v>
                </c:pt>
                <c:pt idx="799">
                  <c:v>40983</c:v>
                </c:pt>
                <c:pt idx="800">
                  <c:v>40984</c:v>
                </c:pt>
                <c:pt idx="801">
                  <c:v>40987</c:v>
                </c:pt>
                <c:pt idx="802">
                  <c:v>40988</c:v>
                </c:pt>
                <c:pt idx="803">
                  <c:v>40989</c:v>
                </c:pt>
                <c:pt idx="804">
                  <c:v>40990</c:v>
                </c:pt>
                <c:pt idx="805">
                  <c:v>40991</c:v>
                </c:pt>
                <c:pt idx="806">
                  <c:v>40994</c:v>
                </c:pt>
                <c:pt idx="807">
                  <c:v>40995</c:v>
                </c:pt>
                <c:pt idx="808">
                  <c:v>40996</c:v>
                </c:pt>
                <c:pt idx="809">
                  <c:v>40997</c:v>
                </c:pt>
                <c:pt idx="810">
                  <c:v>41001</c:v>
                </c:pt>
                <c:pt idx="811">
                  <c:v>41002</c:v>
                </c:pt>
                <c:pt idx="812">
                  <c:v>41003</c:v>
                </c:pt>
                <c:pt idx="813">
                  <c:v>41004</c:v>
                </c:pt>
                <c:pt idx="814">
                  <c:v>41009</c:v>
                </c:pt>
                <c:pt idx="815">
                  <c:v>41010</c:v>
                </c:pt>
                <c:pt idx="816">
                  <c:v>41011</c:v>
                </c:pt>
                <c:pt idx="817">
                  <c:v>41012</c:v>
                </c:pt>
                <c:pt idx="818">
                  <c:v>41015</c:v>
                </c:pt>
                <c:pt idx="819">
                  <c:v>41016</c:v>
                </c:pt>
                <c:pt idx="820">
                  <c:v>41017</c:v>
                </c:pt>
                <c:pt idx="821">
                  <c:v>41018</c:v>
                </c:pt>
                <c:pt idx="822">
                  <c:v>41019</c:v>
                </c:pt>
                <c:pt idx="823">
                  <c:v>41022</c:v>
                </c:pt>
                <c:pt idx="824">
                  <c:v>41023</c:v>
                </c:pt>
                <c:pt idx="825">
                  <c:v>41024</c:v>
                </c:pt>
                <c:pt idx="826">
                  <c:v>41025</c:v>
                </c:pt>
                <c:pt idx="827">
                  <c:v>41026</c:v>
                </c:pt>
                <c:pt idx="828">
                  <c:v>41029</c:v>
                </c:pt>
                <c:pt idx="829">
                  <c:v>41030</c:v>
                </c:pt>
                <c:pt idx="830">
                  <c:v>41031</c:v>
                </c:pt>
                <c:pt idx="831">
                  <c:v>41032</c:v>
                </c:pt>
                <c:pt idx="832">
                  <c:v>41033</c:v>
                </c:pt>
                <c:pt idx="833">
                  <c:v>41036</c:v>
                </c:pt>
                <c:pt idx="834">
                  <c:v>41037</c:v>
                </c:pt>
                <c:pt idx="835">
                  <c:v>41038</c:v>
                </c:pt>
                <c:pt idx="836">
                  <c:v>41039</c:v>
                </c:pt>
                <c:pt idx="837">
                  <c:v>41040</c:v>
                </c:pt>
                <c:pt idx="838">
                  <c:v>41043</c:v>
                </c:pt>
                <c:pt idx="839">
                  <c:v>41044</c:v>
                </c:pt>
                <c:pt idx="840">
                  <c:v>41045</c:v>
                </c:pt>
                <c:pt idx="841">
                  <c:v>41046</c:v>
                </c:pt>
                <c:pt idx="842">
                  <c:v>41047</c:v>
                </c:pt>
                <c:pt idx="843">
                  <c:v>41050</c:v>
                </c:pt>
                <c:pt idx="844">
                  <c:v>41051</c:v>
                </c:pt>
                <c:pt idx="845">
                  <c:v>41052</c:v>
                </c:pt>
                <c:pt idx="846">
                  <c:v>41053</c:v>
                </c:pt>
                <c:pt idx="847">
                  <c:v>41054</c:v>
                </c:pt>
                <c:pt idx="848">
                  <c:v>41057</c:v>
                </c:pt>
                <c:pt idx="849">
                  <c:v>41058</c:v>
                </c:pt>
                <c:pt idx="850">
                  <c:v>41060</c:v>
                </c:pt>
                <c:pt idx="851">
                  <c:v>41061</c:v>
                </c:pt>
                <c:pt idx="852">
                  <c:v>41064</c:v>
                </c:pt>
                <c:pt idx="853">
                  <c:v>41065</c:v>
                </c:pt>
                <c:pt idx="854">
                  <c:v>41066</c:v>
                </c:pt>
                <c:pt idx="855">
                  <c:v>41068</c:v>
                </c:pt>
                <c:pt idx="856">
                  <c:v>41071</c:v>
                </c:pt>
                <c:pt idx="857">
                  <c:v>41072</c:v>
                </c:pt>
                <c:pt idx="858">
                  <c:v>41073</c:v>
                </c:pt>
                <c:pt idx="859">
                  <c:v>41074</c:v>
                </c:pt>
                <c:pt idx="860">
                  <c:v>41075</c:v>
                </c:pt>
                <c:pt idx="861">
                  <c:v>41078</c:v>
                </c:pt>
                <c:pt idx="862">
                  <c:v>41080</c:v>
                </c:pt>
                <c:pt idx="863">
                  <c:v>41081</c:v>
                </c:pt>
                <c:pt idx="864">
                  <c:v>41082</c:v>
                </c:pt>
                <c:pt idx="865">
                  <c:v>41085</c:v>
                </c:pt>
                <c:pt idx="866">
                  <c:v>41086</c:v>
                </c:pt>
                <c:pt idx="867">
                  <c:v>41087</c:v>
                </c:pt>
                <c:pt idx="868">
                  <c:v>41088</c:v>
                </c:pt>
                <c:pt idx="869">
                  <c:v>41089</c:v>
                </c:pt>
              </c:numCache>
            </c:numRef>
          </c:xVal>
          <c:yVal>
            <c:numRef>
              <c:f>Sheet1!$E$2:$E$871</c:f>
              <c:numCache>
                <c:formatCode>General</c:formatCode>
                <c:ptCount val="870"/>
                <c:pt idx="869">
                  <c:v>55</c:v>
                </c:pt>
              </c:numCache>
            </c:numRef>
          </c:yVal>
          <c:smooth val="0"/>
        </c:ser>
        <c:ser>
          <c:idx val="4"/>
          <c:order val="3"/>
          <c:tx>
            <c:strRef>
              <c:f>Sheet1!$F$1</c:f>
              <c:strCache>
                <c:ptCount val="1"/>
                <c:pt idx="0">
                  <c:v>PRICE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dLbls>
            <c:delete val="1"/>
          </c:dLbls>
          <c:xVal>
            <c:numRef>
              <c:f>Sheet1!$A$2:$A$871</c:f>
              <c:numCache>
                <c:formatCode>d\-mmm\-yy</c:formatCode>
                <c:ptCount val="870"/>
                <c:pt idx="0">
                  <c:v>39846</c:v>
                </c:pt>
                <c:pt idx="1">
                  <c:v>39847</c:v>
                </c:pt>
                <c:pt idx="2">
                  <c:v>39848</c:v>
                </c:pt>
                <c:pt idx="3">
                  <c:v>39849</c:v>
                </c:pt>
                <c:pt idx="4">
                  <c:v>39850</c:v>
                </c:pt>
                <c:pt idx="5">
                  <c:v>39853</c:v>
                </c:pt>
                <c:pt idx="6">
                  <c:v>39854</c:v>
                </c:pt>
                <c:pt idx="7">
                  <c:v>39855</c:v>
                </c:pt>
                <c:pt idx="8">
                  <c:v>39856</c:v>
                </c:pt>
                <c:pt idx="9">
                  <c:v>39857</c:v>
                </c:pt>
                <c:pt idx="10">
                  <c:v>39860</c:v>
                </c:pt>
                <c:pt idx="11">
                  <c:v>39861</c:v>
                </c:pt>
                <c:pt idx="12">
                  <c:v>39862</c:v>
                </c:pt>
                <c:pt idx="13">
                  <c:v>39863</c:v>
                </c:pt>
                <c:pt idx="14">
                  <c:v>39864</c:v>
                </c:pt>
                <c:pt idx="15">
                  <c:v>39867</c:v>
                </c:pt>
                <c:pt idx="16">
                  <c:v>39868</c:v>
                </c:pt>
                <c:pt idx="17">
                  <c:v>39869</c:v>
                </c:pt>
                <c:pt idx="18">
                  <c:v>39870</c:v>
                </c:pt>
                <c:pt idx="19">
                  <c:v>39871</c:v>
                </c:pt>
                <c:pt idx="20">
                  <c:v>39874</c:v>
                </c:pt>
                <c:pt idx="21">
                  <c:v>39875</c:v>
                </c:pt>
                <c:pt idx="22">
                  <c:v>39876</c:v>
                </c:pt>
                <c:pt idx="23">
                  <c:v>39877</c:v>
                </c:pt>
                <c:pt idx="24">
                  <c:v>39878</c:v>
                </c:pt>
                <c:pt idx="25">
                  <c:v>39881</c:v>
                </c:pt>
                <c:pt idx="26">
                  <c:v>39882</c:v>
                </c:pt>
                <c:pt idx="27">
                  <c:v>39883</c:v>
                </c:pt>
                <c:pt idx="28">
                  <c:v>39884</c:v>
                </c:pt>
                <c:pt idx="29">
                  <c:v>39885</c:v>
                </c:pt>
                <c:pt idx="30">
                  <c:v>39888</c:v>
                </c:pt>
                <c:pt idx="31">
                  <c:v>39889</c:v>
                </c:pt>
                <c:pt idx="32">
                  <c:v>39890</c:v>
                </c:pt>
                <c:pt idx="33">
                  <c:v>39891</c:v>
                </c:pt>
                <c:pt idx="34">
                  <c:v>39892</c:v>
                </c:pt>
                <c:pt idx="35">
                  <c:v>39895</c:v>
                </c:pt>
                <c:pt idx="36">
                  <c:v>39896</c:v>
                </c:pt>
                <c:pt idx="37">
                  <c:v>39897</c:v>
                </c:pt>
                <c:pt idx="38">
                  <c:v>39898</c:v>
                </c:pt>
                <c:pt idx="39">
                  <c:v>39899</c:v>
                </c:pt>
                <c:pt idx="40">
                  <c:v>39902</c:v>
                </c:pt>
                <c:pt idx="41">
                  <c:v>39903</c:v>
                </c:pt>
                <c:pt idx="42">
                  <c:v>39904</c:v>
                </c:pt>
                <c:pt idx="43">
                  <c:v>39905</c:v>
                </c:pt>
                <c:pt idx="44">
                  <c:v>39906</c:v>
                </c:pt>
                <c:pt idx="45">
                  <c:v>39909</c:v>
                </c:pt>
                <c:pt idx="46">
                  <c:v>39910</c:v>
                </c:pt>
                <c:pt idx="47">
                  <c:v>39911</c:v>
                </c:pt>
                <c:pt idx="48">
                  <c:v>39912</c:v>
                </c:pt>
                <c:pt idx="49">
                  <c:v>39913</c:v>
                </c:pt>
                <c:pt idx="50">
                  <c:v>39916</c:v>
                </c:pt>
                <c:pt idx="51">
                  <c:v>39917</c:v>
                </c:pt>
                <c:pt idx="52">
                  <c:v>39918</c:v>
                </c:pt>
                <c:pt idx="53">
                  <c:v>39919</c:v>
                </c:pt>
                <c:pt idx="54">
                  <c:v>39920</c:v>
                </c:pt>
                <c:pt idx="55">
                  <c:v>39923</c:v>
                </c:pt>
                <c:pt idx="56">
                  <c:v>39924</c:v>
                </c:pt>
                <c:pt idx="57">
                  <c:v>39925</c:v>
                </c:pt>
                <c:pt idx="58">
                  <c:v>39926</c:v>
                </c:pt>
                <c:pt idx="59">
                  <c:v>39927</c:v>
                </c:pt>
                <c:pt idx="60">
                  <c:v>39930</c:v>
                </c:pt>
                <c:pt idx="61">
                  <c:v>39931</c:v>
                </c:pt>
                <c:pt idx="62">
                  <c:v>39932</c:v>
                </c:pt>
                <c:pt idx="63">
                  <c:v>39933</c:v>
                </c:pt>
                <c:pt idx="64">
                  <c:v>39934</c:v>
                </c:pt>
                <c:pt idx="65">
                  <c:v>39937</c:v>
                </c:pt>
                <c:pt idx="66">
                  <c:v>39938</c:v>
                </c:pt>
                <c:pt idx="67">
                  <c:v>39939</c:v>
                </c:pt>
                <c:pt idx="68">
                  <c:v>39940</c:v>
                </c:pt>
                <c:pt idx="69">
                  <c:v>39941</c:v>
                </c:pt>
                <c:pt idx="70">
                  <c:v>39944</c:v>
                </c:pt>
                <c:pt idx="71">
                  <c:v>39945</c:v>
                </c:pt>
                <c:pt idx="72">
                  <c:v>39946</c:v>
                </c:pt>
                <c:pt idx="73">
                  <c:v>39947</c:v>
                </c:pt>
                <c:pt idx="74">
                  <c:v>39948</c:v>
                </c:pt>
                <c:pt idx="75">
                  <c:v>39951</c:v>
                </c:pt>
                <c:pt idx="76">
                  <c:v>39952</c:v>
                </c:pt>
                <c:pt idx="77">
                  <c:v>39953</c:v>
                </c:pt>
                <c:pt idx="78">
                  <c:v>39954</c:v>
                </c:pt>
                <c:pt idx="79">
                  <c:v>39955</c:v>
                </c:pt>
                <c:pt idx="80">
                  <c:v>39958</c:v>
                </c:pt>
                <c:pt idx="81">
                  <c:v>39959</c:v>
                </c:pt>
                <c:pt idx="82">
                  <c:v>39960</c:v>
                </c:pt>
                <c:pt idx="83">
                  <c:v>39961</c:v>
                </c:pt>
                <c:pt idx="84">
                  <c:v>39962</c:v>
                </c:pt>
                <c:pt idx="85">
                  <c:v>39965</c:v>
                </c:pt>
                <c:pt idx="86">
                  <c:v>39966</c:v>
                </c:pt>
                <c:pt idx="87">
                  <c:v>39967</c:v>
                </c:pt>
                <c:pt idx="88">
                  <c:v>39968</c:v>
                </c:pt>
                <c:pt idx="89">
                  <c:v>39969</c:v>
                </c:pt>
                <c:pt idx="90">
                  <c:v>39972</c:v>
                </c:pt>
                <c:pt idx="91">
                  <c:v>39973</c:v>
                </c:pt>
                <c:pt idx="92">
                  <c:v>39974</c:v>
                </c:pt>
                <c:pt idx="93">
                  <c:v>39975</c:v>
                </c:pt>
                <c:pt idx="94">
                  <c:v>39976</c:v>
                </c:pt>
                <c:pt idx="95">
                  <c:v>39979</c:v>
                </c:pt>
                <c:pt idx="96">
                  <c:v>39980</c:v>
                </c:pt>
                <c:pt idx="97">
                  <c:v>39981</c:v>
                </c:pt>
                <c:pt idx="98">
                  <c:v>39982</c:v>
                </c:pt>
                <c:pt idx="99">
                  <c:v>39983</c:v>
                </c:pt>
                <c:pt idx="100">
                  <c:v>39986</c:v>
                </c:pt>
                <c:pt idx="101">
                  <c:v>39987</c:v>
                </c:pt>
                <c:pt idx="102">
                  <c:v>39988</c:v>
                </c:pt>
                <c:pt idx="103">
                  <c:v>39989</c:v>
                </c:pt>
                <c:pt idx="104">
                  <c:v>39990</c:v>
                </c:pt>
                <c:pt idx="105">
                  <c:v>39993</c:v>
                </c:pt>
                <c:pt idx="106">
                  <c:v>39994</c:v>
                </c:pt>
                <c:pt idx="107">
                  <c:v>39995</c:v>
                </c:pt>
                <c:pt idx="108">
                  <c:v>39996</c:v>
                </c:pt>
                <c:pt idx="109">
                  <c:v>39997</c:v>
                </c:pt>
                <c:pt idx="110">
                  <c:v>40000</c:v>
                </c:pt>
                <c:pt idx="111">
                  <c:v>40001</c:v>
                </c:pt>
                <c:pt idx="112">
                  <c:v>40002</c:v>
                </c:pt>
                <c:pt idx="113">
                  <c:v>40003</c:v>
                </c:pt>
                <c:pt idx="114">
                  <c:v>40004</c:v>
                </c:pt>
                <c:pt idx="115">
                  <c:v>40007</c:v>
                </c:pt>
                <c:pt idx="116">
                  <c:v>40008</c:v>
                </c:pt>
                <c:pt idx="117">
                  <c:v>40009</c:v>
                </c:pt>
                <c:pt idx="118">
                  <c:v>40010</c:v>
                </c:pt>
                <c:pt idx="119">
                  <c:v>40011</c:v>
                </c:pt>
                <c:pt idx="120">
                  <c:v>40014</c:v>
                </c:pt>
                <c:pt idx="121">
                  <c:v>40015</c:v>
                </c:pt>
                <c:pt idx="122">
                  <c:v>40016</c:v>
                </c:pt>
                <c:pt idx="123">
                  <c:v>40017</c:v>
                </c:pt>
                <c:pt idx="124">
                  <c:v>40018</c:v>
                </c:pt>
                <c:pt idx="125">
                  <c:v>40021</c:v>
                </c:pt>
                <c:pt idx="126">
                  <c:v>40022</c:v>
                </c:pt>
                <c:pt idx="127">
                  <c:v>40023</c:v>
                </c:pt>
                <c:pt idx="128">
                  <c:v>40024</c:v>
                </c:pt>
                <c:pt idx="129">
                  <c:v>40025</c:v>
                </c:pt>
                <c:pt idx="130">
                  <c:v>40028</c:v>
                </c:pt>
                <c:pt idx="131">
                  <c:v>40029</c:v>
                </c:pt>
                <c:pt idx="132">
                  <c:v>40030</c:v>
                </c:pt>
                <c:pt idx="133">
                  <c:v>40031</c:v>
                </c:pt>
                <c:pt idx="134">
                  <c:v>40032</c:v>
                </c:pt>
                <c:pt idx="135">
                  <c:v>40035</c:v>
                </c:pt>
                <c:pt idx="136">
                  <c:v>40036</c:v>
                </c:pt>
                <c:pt idx="137">
                  <c:v>40037</c:v>
                </c:pt>
                <c:pt idx="138">
                  <c:v>40038</c:v>
                </c:pt>
                <c:pt idx="139">
                  <c:v>40039</c:v>
                </c:pt>
                <c:pt idx="140">
                  <c:v>40042</c:v>
                </c:pt>
                <c:pt idx="141">
                  <c:v>40043</c:v>
                </c:pt>
                <c:pt idx="142">
                  <c:v>40044</c:v>
                </c:pt>
                <c:pt idx="143">
                  <c:v>40045</c:v>
                </c:pt>
                <c:pt idx="144">
                  <c:v>40046</c:v>
                </c:pt>
                <c:pt idx="145">
                  <c:v>40049</c:v>
                </c:pt>
                <c:pt idx="146">
                  <c:v>40050</c:v>
                </c:pt>
                <c:pt idx="147">
                  <c:v>40051</c:v>
                </c:pt>
                <c:pt idx="148">
                  <c:v>40052</c:v>
                </c:pt>
                <c:pt idx="149">
                  <c:v>40053</c:v>
                </c:pt>
                <c:pt idx="150">
                  <c:v>40056</c:v>
                </c:pt>
                <c:pt idx="151">
                  <c:v>40057</c:v>
                </c:pt>
                <c:pt idx="152">
                  <c:v>40058</c:v>
                </c:pt>
                <c:pt idx="153">
                  <c:v>40059</c:v>
                </c:pt>
                <c:pt idx="154">
                  <c:v>40060</c:v>
                </c:pt>
                <c:pt idx="155">
                  <c:v>40063</c:v>
                </c:pt>
                <c:pt idx="156">
                  <c:v>40064</c:v>
                </c:pt>
                <c:pt idx="157">
                  <c:v>40065</c:v>
                </c:pt>
                <c:pt idx="158">
                  <c:v>40066</c:v>
                </c:pt>
                <c:pt idx="159">
                  <c:v>40067</c:v>
                </c:pt>
                <c:pt idx="160">
                  <c:v>40070</c:v>
                </c:pt>
                <c:pt idx="161">
                  <c:v>40071</c:v>
                </c:pt>
                <c:pt idx="162">
                  <c:v>40072</c:v>
                </c:pt>
                <c:pt idx="163">
                  <c:v>40073</c:v>
                </c:pt>
                <c:pt idx="164">
                  <c:v>40074</c:v>
                </c:pt>
                <c:pt idx="165">
                  <c:v>40077</c:v>
                </c:pt>
                <c:pt idx="166">
                  <c:v>40078</c:v>
                </c:pt>
                <c:pt idx="167">
                  <c:v>40079</c:v>
                </c:pt>
                <c:pt idx="168">
                  <c:v>40080</c:v>
                </c:pt>
                <c:pt idx="169">
                  <c:v>40081</c:v>
                </c:pt>
                <c:pt idx="170">
                  <c:v>40084</c:v>
                </c:pt>
                <c:pt idx="171">
                  <c:v>40085</c:v>
                </c:pt>
                <c:pt idx="172">
                  <c:v>40086</c:v>
                </c:pt>
                <c:pt idx="173">
                  <c:v>40087</c:v>
                </c:pt>
                <c:pt idx="174">
                  <c:v>40088</c:v>
                </c:pt>
                <c:pt idx="175">
                  <c:v>40091</c:v>
                </c:pt>
                <c:pt idx="176">
                  <c:v>40092</c:v>
                </c:pt>
                <c:pt idx="177">
                  <c:v>40093</c:v>
                </c:pt>
                <c:pt idx="178">
                  <c:v>40094</c:v>
                </c:pt>
                <c:pt idx="179">
                  <c:v>40095</c:v>
                </c:pt>
                <c:pt idx="180">
                  <c:v>40098</c:v>
                </c:pt>
                <c:pt idx="181">
                  <c:v>40099</c:v>
                </c:pt>
                <c:pt idx="182">
                  <c:v>40100</c:v>
                </c:pt>
                <c:pt idx="183">
                  <c:v>40101</c:v>
                </c:pt>
                <c:pt idx="184">
                  <c:v>40102</c:v>
                </c:pt>
                <c:pt idx="185">
                  <c:v>40105</c:v>
                </c:pt>
                <c:pt idx="186">
                  <c:v>40106</c:v>
                </c:pt>
                <c:pt idx="187">
                  <c:v>40107</c:v>
                </c:pt>
                <c:pt idx="188">
                  <c:v>40108</c:v>
                </c:pt>
                <c:pt idx="189">
                  <c:v>40109</c:v>
                </c:pt>
                <c:pt idx="190">
                  <c:v>40112</c:v>
                </c:pt>
                <c:pt idx="191">
                  <c:v>40113</c:v>
                </c:pt>
                <c:pt idx="192">
                  <c:v>40114</c:v>
                </c:pt>
                <c:pt idx="193">
                  <c:v>40115</c:v>
                </c:pt>
                <c:pt idx="194">
                  <c:v>40116</c:v>
                </c:pt>
                <c:pt idx="195">
                  <c:v>40119</c:v>
                </c:pt>
                <c:pt idx="196">
                  <c:v>40120</c:v>
                </c:pt>
                <c:pt idx="197">
                  <c:v>40121</c:v>
                </c:pt>
                <c:pt idx="198">
                  <c:v>40122</c:v>
                </c:pt>
                <c:pt idx="199">
                  <c:v>40123</c:v>
                </c:pt>
                <c:pt idx="200">
                  <c:v>40126</c:v>
                </c:pt>
                <c:pt idx="201">
                  <c:v>40127</c:v>
                </c:pt>
                <c:pt idx="202">
                  <c:v>40128</c:v>
                </c:pt>
                <c:pt idx="203">
                  <c:v>40129</c:v>
                </c:pt>
                <c:pt idx="204">
                  <c:v>40130</c:v>
                </c:pt>
                <c:pt idx="205">
                  <c:v>40133</c:v>
                </c:pt>
                <c:pt idx="206">
                  <c:v>40134</c:v>
                </c:pt>
                <c:pt idx="207">
                  <c:v>40135</c:v>
                </c:pt>
                <c:pt idx="208">
                  <c:v>40136</c:v>
                </c:pt>
                <c:pt idx="209">
                  <c:v>40137</c:v>
                </c:pt>
                <c:pt idx="210">
                  <c:v>40140</c:v>
                </c:pt>
                <c:pt idx="211">
                  <c:v>40141</c:v>
                </c:pt>
                <c:pt idx="212">
                  <c:v>40142</c:v>
                </c:pt>
                <c:pt idx="213">
                  <c:v>40143</c:v>
                </c:pt>
                <c:pt idx="214">
                  <c:v>40144</c:v>
                </c:pt>
                <c:pt idx="215">
                  <c:v>40147</c:v>
                </c:pt>
                <c:pt idx="216">
                  <c:v>40148</c:v>
                </c:pt>
                <c:pt idx="217">
                  <c:v>40149</c:v>
                </c:pt>
                <c:pt idx="218">
                  <c:v>40150</c:v>
                </c:pt>
                <c:pt idx="219">
                  <c:v>40151</c:v>
                </c:pt>
                <c:pt idx="220">
                  <c:v>40154</c:v>
                </c:pt>
                <c:pt idx="221">
                  <c:v>40155</c:v>
                </c:pt>
                <c:pt idx="222">
                  <c:v>40156</c:v>
                </c:pt>
                <c:pt idx="223">
                  <c:v>40157</c:v>
                </c:pt>
                <c:pt idx="224">
                  <c:v>40158</c:v>
                </c:pt>
                <c:pt idx="225">
                  <c:v>40161</c:v>
                </c:pt>
                <c:pt idx="226">
                  <c:v>40162</c:v>
                </c:pt>
                <c:pt idx="227">
                  <c:v>40163</c:v>
                </c:pt>
                <c:pt idx="228">
                  <c:v>40164</c:v>
                </c:pt>
                <c:pt idx="229">
                  <c:v>40165</c:v>
                </c:pt>
                <c:pt idx="230">
                  <c:v>40168</c:v>
                </c:pt>
                <c:pt idx="231">
                  <c:v>40169</c:v>
                </c:pt>
                <c:pt idx="232">
                  <c:v>40170</c:v>
                </c:pt>
                <c:pt idx="233">
                  <c:v>40171</c:v>
                </c:pt>
                <c:pt idx="234">
                  <c:v>40172</c:v>
                </c:pt>
                <c:pt idx="235">
                  <c:v>40175</c:v>
                </c:pt>
                <c:pt idx="236">
                  <c:v>40176</c:v>
                </c:pt>
                <c:pt idx="237">
                  <c:v>40177</c:v>
                </c:pt>
                <c:pt idx="238">
                  <c:v>40178</c:v>
                </c:pt>
                <c:pt idx="239">
                  <c:v>40182</c:v>
                </c:pt>
                <c:pt idx="240">
                  <c:v>40183</c:v>
                </c:pt>
                <c:pt idx="241">
                  <c:v>40184</c:v>
                </c:pt>
                <c:pt idx="242">
                  <c:v>40185</c:v>
                </c:pt>
                <c:pt idx="243">
                  <c:v>40186</c:v>
                </c:pt>
                <c:pt idx="244">
                  <c:v>40189</c:v>
                </c:pt>
                <c:pt idx="245">
                  <c:v>40190</c:v>
                </c:pt>
                <c:pt idx="246">
                  <c:v>40191</c:v>
                </c:pt>
                <c:pt idx="247">
                  <c:v>40192</c:v>
                </c:pt>
                <c:pt idx="248">
                  <c:v>40193</c:v>
                </c:pt>
                <c:pt idx="249">
                  <c:v>40196</c:v>
                </c:pt>
                <c:pt idx="250">
                  <c:v>40197</c:v>
                </c:pt>
                <c:pt idx="251">
                  <c:v>40198</c:v>
                </c:pt>
                <c:pt idx="252">
                  <c:v>40199</c:v>
                </c:pt>
                <c:pt idx="253">
                  <c:v>40200</c:v>
                </c:pt>
                <c:pt idx="254">
                  <c:v>40203</c:v>
                </c:pt>
                <c:pt idx="255">
                  <c:v>40204</c:v>
                </c:pt>
                <c:pt idx="256">
                  <c:v>40205</c:v>
                </c:pt>
                <c:pt idx="257">
                  <c:v>40206</c:v>
                </c:pt>
                <c:pt idx="258">
                  <c:v>40207</c:v>
                </c:pt>
                <c:pt idx="259">
                  <c:v>40210</c:v>
                </c:pt>
                <c:pt idx="260">
                  <c:v>40211</c:v>
                </c:pt>
                <c:pt idx="261">
                  <c:v>40212</c:v>
                </c:pt>
                <c:pt idx="262">
                  <c:v>40213</c:v>
                </c:pt>
                <c:pt idx="263">
                  <c:v>40214</c:v>
                </c:pt>
                <c:pt idx="264">
                  <c:v>40217</c:v>
                </c:pt>
                <c:pt idx="265">
                  <c:v>40218</c:v>
                </c:pt>
                <c:pt idx="266">
                  <c:v>40219</c:v>
                </c:pt>
                <c:pt idx="267">
                  <c:v>40220</c:v>
                </c:pt>
                <c:pt idx="268">
                  <c:v>40221</c:v>
                </c:pt>
                <c:pt idx="269">
                  <c:v>40224</c:v>
                </c:pt>
                <c:pt idx="270">
                  <c:v>40225</c:v>
                </c:pt>
                <c:pt idx="271">
                  <c:v>40226</c:v>
                </c:pt>
                <c:pt idx="272">
                  <c:v>40227</c:v>
                </c:pt>
                <c:pt idx="273">
                  <c:v>40228</c:v>
                </c:pt>
                <c:pt idx="274">
                  <c:v>40231</c:v>
                </c:pt>
                <c:pt idx="275">
                  <c:v>40232</c:v>
                </c:pt>
                <c:pt idx="276">
                  <c:v>40233</c:v>
                </c:pt>
                <c:pt idx="277">
                  <c:v>40234</c:v>
                </c:pt>
                <c:pt idx="278">
                  <c:v>40235</c:v>
                </c:pt>
                <c:pt idx="279">
                  <c:v>40238</c:v>
                </c:pt>
                <c:pt idx="280">
                  <c:v>40239</c:v>
                </c:pt>
                <c:pt idx="281">
                  <c:v>40240</c:v>
                </c:pt>
                <c:pt idx="282">
                  <c:v>40241</c:v>
                </c:pt>
                <c:pt idx="283">
                  <c:v>40242</c:v>
                </c:pt>
                <c:pt idx="284">
                  <c:v>40245</c:v>
                </c:pt>
                <c:pt idx="285">
                  <c:v>40246</c:v>
                </c:pt>
                <c:pt idx="286">
                  <c:v>40247</c:v>
                </c:pt>
                <c:pt idx="287">
                  <c:v>40248</c:v>
                </c:pt>
                <c:pt idx="288">
                  <c:v>40249</c:v>
                </c:pt>
                <c:pt idx="289">
                  <c:v>40252</c:v>
                </c:pt>
                <c:pt idx="290">
                  <c:v>40253</c:v>
                </c:pt>
                <c:pt idx="291">
                  <c:v>40254</c:v>
                </c:pt>
                <c:pt idx="292">
                  <c:v>40255</c:v>
                </c:pt>
                <c:pt idx="293">
                  <c:v>40256</c:v>
                </c:pt>
                <c:pt idx="294">
                  <c:v>40259</c:v>
                </c:pt>
                <c:pt idx="295">
                  <c:v>40260</c:v>
                </c:pt>
                <c:pt idx="296">
                  <c:v>40261</c:v>
                </c:pt>
                <c:pt idx="297">
                  <c:v>40262</c:v>
                </c:pt>
                <c:pt idx="298">
                  <c:v>40263</c:v>
                </c:pt>
                <c:pt idx="299">
                  <c:v>40266</c:v>
                </c:pt>
                <c:pt idx="300">
                  <c:v>40267</c:v>
                </c:pt>
                <c:pt idx="301">
                  <c:v>40268</c:v>
                </c:pt>
                <c:pt idx="302">
                  <c:v>40269</c:v>
                </c:pt>
                <c:pt idx="303">
                  <c:v>40270</c:v>
                </c:pt>
                <c:pt idx="304">
                  <c:v>40273</c:v>
                </c:pt>
                <c:pt idx="305">
                  <c:v>40274</c:v>
                </c:pt>
                <c:pt idx="306">
                  <c:v>40275</c:v>
                </c:pt>
                <c:pt idx="307">
                  <c:v>40276</c:v>
                </c:pt>
                <c:pt idx="308">
                  <c:v>40277</c:v>
                </c:pt>
                <c:pt idx="309">
                  <c:v>40280</c:v>
                </c:pt>
                <c:pt idx="310">
                  <c:v>40281</c:v>
                </c:pt>
                <c:pt idx="311">
                  <c:v>40282</c:v>
                </c:pt>
                <c:pt idx="312">
                  <c:v>40283</c:v>
                </c:pt>
                <c:pt idx="313">
                  <c:v>40284</c:v>
                </c:pt>
                <c:pt idx="314">
                  <c:v>40287</c:v>
                </c:pt>
                <c:pt idx="315">
                  <c:v>40288</c:v>
                </c:pt>
                <c:pt idx="316">
                  <c:v>40289</c:v>
                </c:pt>
                <c:pt idx="317">
                  <c:v>40290</c:v>
                </c:pt>
                <c:pt idx="318">
                  <c:v>40291</c:v>
                </c:pt>
                <c:pt idx="319">
                  <c:v>40294</c:v>
                </c:pt>
                <c:pt idx="320">
                  <c:v>40295</c:v>
                </c:pt>
                <c:pt idx="321">
                  <c:v>40296</c:v>
                </c:pt>
                <c:pt idx="322">
                  <c:v>40297</c:v>
                </c:pt>
                <c:pt idx="323">
                  <c:v>40298</c:v>
                </c:pt>
                <c:pt idx="324">
                  <c:v>40301</c:v>
                </c:pt>
                <c:pt idx="325">
                  <c:v>40302</c:v>
                </c:pt>
                <c:pt idx="326">
                  <c:v>40303</c:v>
                </c:pt>
                <c:pt idx="327">
                  <c:v>40304</c:v>
                </c:pt>
                <c:pt idx="328">
                  <c:v>40305</c:v>
                </c:pt>
                <c:pt idx="329">
                  <c:v>40308</c:v>
                </c:pt>
                <c:pt idx="330">
                  <c:v>40309</c:v>
                </c:pt>
                <c:pt idx="331">
                  <c:v>40310</c:v>
                </c:pt>
                <c:pt idx="332">
                  <c:v>40311</c:v>
                </c:pt>
                <c:pt idx="333">
                  <c:v>40312</c:v>
                </c:pt>
                <c:pt idx="334">
                  <c:v>40315</c:v>
                </c:pt>
                <c:pt idx="335">
                  <c:v>40316</c:v>
                </c:pt>
                <c:pt idx="336">
                  <c:v>40317</c:v>
                </c:pt>
                <c:pt idx="337">
                  <c:v>40318</c:v>
                </c:pt>
                <c:pt idx="338">
                  <c:v>40319</c:v>
                </c:pt>
                <c:pt idx="339">
                  <c:v>40322</c:v>
                </c:pt>
                <c:pt idx="340">
                  <c:v>40323</c:v>
                </c:pt>
                <c:pt idx="341">
                  <c:v>40324</c:v>
                </c:pt>
                <c:pt idx="342">
                  <c:v>40325</c:v>
                </c:pt>
                <c:pt idx="343">
                  <c:v>40326</c:v>
                </c:pt>
                <c:pt idx="344">
                  <c:v>40330</c:v>
                </c:pt>
                <c:pt idx="345">
                  <c:v>40331</c:v>
                </c:pt>
                <c:pt idx="346">
                  <c:v>40333</c:v>
                </c:pt>
                <c:pt idx="347">
                  <c:v>40336</c:v>
                </c:pt>
                <c:pt idx="348">
                  <c:v>40337</c:v>
                </c:pt>
                <c:pt idx="349">
                  <c:v>40338</c:v>
                </c:pt>
                <c:pt idx="350">
                  <c:v>40339</c:v>
                </c:pt>
                <c:pt idx="351">
                  <c:v>40340</c:v>
                </c:pt>
                <c:pt idx="352">
                  <c:v>40343</c:v>
                </c:pt>
                <c:pt idx="353">
                  <c:v>40344</c:v>
                </c:pt>
                <c:pt idx="354">
                  <c:v>40345</c:v>
                </c:pt>
                <c:pt idx="355">
                  <c:v>40346</c:v>
                </c:pt>
                <c:pt idx="356">
                  <c:v>40347</c:v>
                </c:pt>
                <c:pt idx="357">
                  <c:v>40350</c:v>
                </c:pt>
                <c:pt idx="358">
                  <c:v>40351</c:v>
                </c:pt>
                <c:pt idx="359">
                  <c:v>40352</c:v>
                </c:pt>
                <c:pt idx="360">
                  <c:v>40353</c:v>
                </c:pt>
                <c:pt idx="361">
                  <c:v>40354</c:v>
                </c:pt>
                <c:pt idx="362">
                  <c:v>40357</c:v>
                </c:pt>
                <c:pt idx="363">
                  <c:v>40358</c:v>
                </c:pt>
                <c:pt idx="364">
                  <c:v>40359</c:v>
                </c:pt>
                <c:pt idx="365">
                  <c:v>40360</c:v>
                </c:pt>
                <c:pt idx="366">
                  <c:v>40361</c:v>
                </c:pt>
                <c:pt idx="367">
                  <c:v>40364</c:v>
                </c:pt>
                <c:pt idx="368">
                  <c:v>40365</c:v>
                </c:pt>
                <c:pt idx="369">
                  <c:v>40366</c:v>
                </c:pt>
                <c:pt idx="370">
                  <c:v>40367</c:v>
                </c:pt>
                <c:pt idx="371">
                  <c:v>40368</c:v>
                </c:pt>
                <c:pt idx="372">
                  <c:v>40371</c:v>
                </c:pt>
                <c:pt idx="373">
                  <c:v>40372</c:v>
                </c:pt>
                <c:pt idx="374">
                  <c:v>40373</c:v>
                </c:pt>
                <c:pt idx="375">
                  <c:v>40374</c:v>
                </c:pt>
                <c:pt idx="376">
                  <c:v>40375</c:v>
                </c:pt>
                <c:pt idx="377">
                  <c:v>40378</c:v>
                </c:pt>
                <c:pt idx="378">
                  <c:v>40379</c:v>
                </c:pt>
                <c:pt idx="379">
                  <c:v>40380</c:v>
                </c:pt>
                <c:pt idx="380">
                  <c:v>40381</c:v>
                </c:pt>
                <c:pt idx="381">
                  <c:v>40382</c:v>
                </c:pt>
                <c:pt idx="382">
                  <c:v>40385</c:v>
                </c:pt>
                <c:pt idx="383">
                  <c:v>40386</c:v>
                </c:pt>
                <c:pt idx="384">
                  <c:v>40387</c:v>
                </c:pt>
                <c:pt idx="385">
                  <c:v>40388</c:v>
                </c:pt>
                <c:pt idx="386">
                  <c:v>40389</c:v>
                </c:pt>
                <c:pt idx="387">
                  <c:v>40392</c:v>
                </c:pt>
                <c:pt idx="388">
                  <c:v>40393</c:v>
                </c:pt>
                <c:pt idx="389">
                  <c:v>40394</c:v>
                </c:pt>
                <c:pt idx="390">
                  <c:v>40395</c:v>
                </c:pt>
                <c:pt idx="391">
                  <c:v>40396</c:v>
                </c:pt>
                <c:pt idx="392">
                  <c:v>40399</c:v>
                </c:pt>
                <c:pt idx="393">
                  <c:v>40400</c:v>
                </c:pt>
                <c:pt idx="394">
                  <c:v>40401</c:v>
                </c:pt>
                <c:pt idx="395">
                  <c:v>40402</c:v>
                </c:pt>
                <c:pt idx="396">
                  <c:v>40403</c:v>
                </c:pt>
                <c:pt idx="397">
                  <c:v>40406</c:v>
                </c:pt>
                <c:pt idx="398">
                  <c:v>40407</c:v>
                </c:pt>
                <c:pt idx="399">
                  <c:v>40408</c:v>
                </c:pt>
                <c:pt idx="400">
                  <c:v>40409</c:v>
                </c:pt>
                <c:pt idx="401">
                  <c:v>40410</c:v>
                </c:pt>
                <c:pt idx="402">
                  <c:v>40413</c:v>
                </c:pt>
                <c:pt idx="403">
                  <c:v>40414</c:v>
                </c:pt>
                <c:pt idx="404">
                  <c:v>40415</c:v>
                </c:pt>
                <c:pt idx="405">
                  <c:v>40416</c:v>
                </c:pt>
                <c:pt idx="406">
                  <c:v>40417</c:v>
                </c:pt>
                <c:pt idx="407">
                  <c:v>40420</c:v>
                </c:pt>
                <c:pt idx="408">
                  <c:v>40421</c:v>
                </c:pt>
                <c:pt idx="409">
                  <c:v>40422</c:v>
                </c:pt>
                <c:pt idx="410">
                  <c:v>40423</c:v>
                </c:pt>
                <c:pt idx="411">
                  <c:v>40424</c:v>
                </c:pt>
                <c:pt idx="412">
                  <c:v>40427</c:v>
                </c:pt>
                <c:pt idx="413">
                  <c:v>40428</c:v>
                </c:pt>
                <c:pt idx="414">
                  <c:v>40429</c:v>
                </c:pt>
                <c:pt idx="415">
                  <c:v>40430</c:v>
                </c:pt>
                <c:pt idx="416">
                  <c:v>40431</c:v>
                </c:pt>
                <c:pt idx="417">
                  <c:v>40434</c:v>
                </c:pt>
                <c:pt idx="418">
                  <c:v>40435</c:v>
                </c:pt>
                <c:pt idx="419">
                  <c:v>40436</c:v>
                </c:pt>
                <c:pt idx="420">
                  <c:v>40437</c:v>
                </c:pt>
                <c:pt idx="421">
                  <c:v>40438</c:v>
                </c:pt>
                <c:pt idx="422">
                  <c:v>40441</c:v>
                </c:pt>
                <c:pt idx="423">
                  <c:v>40442</c:v>
                </c:pt>
                <c:pt idx="424">
                  <c:v>40443</c:v>
                </c:pt>
                <c:pt idx="425">
                  <c:v>40444</c:v>
                </c:pt>
                <c:pt idx="426">
                  <c:v>40445</c:v>
                </c:pt>
                <c:pt idx="427">
                  <c:v>40448</c:v>
                </c:pt>
                <c:pt idx="428">
                  <c:v>40449</c:v>
                </c:pt>
                <c:pt idx="429">
                  <c:v>40450</c:v>
                </c:pt>
                <c:pt idx="430">
                  <c:v>40451</c:v>
                </c:pt>
                <c:pt idx="431">
                  <c:v>40452</c:v>
                </c:pt>
                <c:pt idx="432">
                  <c:v>40455</c:v>
                </c:pt>
                <c:pt idx="433">
                  <c:v>40456</c:v>
                </c:pt>
                <c:pt idx="434">
                  <c:v>40457</c:v>
                </c:pt>
                <c:pt idx="435">
                  <c:v>40458</c:v>
                </c:pt>
                <c:pt idx="436">
                  <c:v>40459</c:v>
                </c:pt>
                <c:pt idx="437">
                  <c:v>40462</c:v>
                </c:pt>
                <c:pt idx="438">
                  <c:v>40463</c:v>
                </c:pt>
                <c:pt idx="439">
                  <c:v>40464</c:v>
                </c:pt>
                <c:pt idx="440">
                  <c:v>40465</c:v>
                </c:pt>
                <c:pt idx="441">
                  <c:v>40466</c:v>
                </c:pt>
                <c:pt idx="442">
                  <c:v>40469</c:v>
                </c:pt>
                <c:pt idx="443">
                  <c:v>40470</c:v>
                </c:pt>
                <c:pt idx="444">
                  <c:v>40471</c:v>
                </c:pt>
                <c:pt idx="445">
                  <c:v>40472</c:v>
                </c:pt>
                <c:pt idx="446">
                  <c:v>40473</c:v>
                </c:pt>
                <c:pt idx="447">
                  <c:v>40476</c:v>
                </c:pt>
                <c:pt idx="448">
                  <c:v>40477</c:v>
                </c:pt>
                <c:pt idx="449">
                  <c:v>40478</c:v>
                </c:pt>
                <c:pt idx="450">
                  <c:v>40479</c:v>
                </c:pt>
                <c:pt idx="451">
                  <c:v>40480</c:v>
                </c:pt>
                <c:pt idx="452">
                  <c:v>40483</c:v>
                </c:pt>
                <c:pt idx="453">
                  <c:v>40484</c:v>
                </c:pt>
                <c:pt idx="454">
                  <c:v>40485</c:v>
                </c:pt>
                <c:pt idx="455">
                  <c:v>40486</c:v>
                </c:pt>
                <c:pt idx="456">
                  <c:v>40487</c:v>
                </c:pt>
                <c:pt idx="457">
                  <c:v>40490</c:v>
                </c:pt>
                <c:pt idx="458">
                  <c:v>40491</c:v>
                </c:pt>
                <c:pt idx="459">
                  <c:v>40492</c:v>
                </c:pt>
                <c:pt idx="460">
                  <c:v>40493</c:v>
                </c:pt>
                <c:pt idx="461">
                  <c:v>40494</c:v>
                </c:pt>
                <c:pt idx="462">
                  <c:v>40497</c:v>
                </c:pt>
                <c:pt idx="463">
                  <c:v>40498</c:v>
                </c:pt>
                <c:pt idx="464">
                  <c:v>40499</c:v>
                </c:pt>
                <c:pt idx="465">
                  <c:v>40500</c:v>
                </c:pt>
                <c:pt idx="466">
                  <c:v>40501</c:v>
                </c:pt>
                <c:pt idx="467">
                  <c:v>40504</c:v>
                </c:pt>
                <c:pt idx="468">
                  <c:v>40505</c:v>
                </c:pt>
                <c:pt idx="469">
                  <c:v>40506</c:v>
                </c:pt>
                <c:pt idx="470">
                  <c:v>40507</c:v>
                </c:pt>
                <c:pt idx="471">
                  <c:v>40508</c:v>
                </c:pt>
                <c:pt idx="472">
                  <c:v>40511</c:v>
                </c:pt>
                <c:pt idx="473">
                  <c:v>40512</c:v>
                </c:pt>
                <c:pt idx="474">
                  <c:v>40513</c:v>
                </c:pt>
                <c:pt idx="475">
                  <c:v>40514</c:v>
                </c:pt>
                <c:pt idx="476">
                  <c:v>40515</c:v>
                </c:pt>
                <c:pt idx="477">
                  <c:v>40518</c:v>
                </c:pt>
                <c:pt idx="478">
                  <c:v>40519</c:v>
                </c:pt>
                <c:pt idx="479">
                  <c:v>40520</c:v>
                </c:pt>
                <c:pt idx="480">
                  <c:v>40521</c:v>
                </c:pt>
                <c:pt idx="481">
                  <c:v>40522</c:v>
                </c:pt>
                <c:pt idx="482">
                  <c:v>40525</c:v>
                </c:pt>
                <c:pt idx="483">
                  <c:v>40526</c:v>
                </c:pt>
                <c:pt idx="484">
                  <c:v>40527</c:v>
                </c:pt>
                <c:pt idx="485">
                  <c:v>40528</c:v>
                </c:pt>
                <c:pt idx="486">
                  <c:v>40529</c:v>
                </c:pt>
                <c:pt idx="487">
                  <c:v>40532</c:v>
                </c:pt>
                <c:pt idx="488">
                  <c:v>40533</c:v>
                </c:pt>
                <c:pt idx="489">
                  <c:v>40534</c:v>
                </c:pt>
                <c:pt idx="490">
                  <c:v>40535</c:v>
                </c:pt>
                <c:pt idx="491">
                  <c:v>40536</c:v>
                </c:pt>
                <c:pt idx="492">
                  <c:v>40539</c:v>
                </c:pt>
                <c:pt idx="493">
                  <c:v>40540</c:v>
                </c:pt>
                <c:pt idx="494">
                  <c:v>40541</c:v>
                </c:pt>
                <c:pt idx="495">
                  <c:v>40542</c:v>
                </c:pt>
                <c:pt idx="496">
                  <c:v>40543</c:v>
                </c:pt>
                <c:pt idx="497">
                  <c:v>40546</c:v>
                </c:pt>
                <c:pt idx="498">
                  <c:v>40547</c:v>
                </c:pt>
                <c:pt idx="499">
                  <c:v>40548</c:v>
                </c:pt>
                <c:pt idx="500">
                  <c:v>40549</c:v>
                </c:pt>
                <c:pt idx="501">
                  <c:v>40550</c:v>
                </c:pt>
                <c:pt idx="502">
                  <c:v>40553</c:v>
                </c:pt>
                <c:pt idx="503">
                  <c:v>40554</c:v>
                </c:pt>
                <c:pt idx="504">
                  <c:v>40555</c:v>
                </c:pt>
                <c:pt idx="505">
                  <c:v>40556</c:v>
                </c:pt>
                <c:pt idx="506">
                  <c:v>40557</c:v>
                </c:pt>
                <c:pt idx="507">
                  <c:v>40560</c:v>
                </c:pt>
                <c:pt idx="508">
                  <c:v>40561</c:v>
                </c:pt>
                <c:pt idx="509">
                  <c:v>40562</c:v>
                </c:pt>
                <c:pt idx="510">
                  <c:v>40563</c:v>
                </c:pt>
                <c:pt idx="511">
                  <c:v>40564</c:v>
                </c:pt>
                <c:pt idx="512">
                  <c:v>40567</c:v>
                </c:pt>
                <c:pt idx="513">
                  <c:v>40568</c:v>
                </c:pt>
                <c:pt idx="514">
                  <c:v>40569</c:v>
                </c:pt>
                <c:pt idx="515">
                  <c:v>40570</c:v>
                </c:pt>
                <c:pt idx="516">
                  <c:v>40571</c:v>
                </c:pt>
                <c:pt idx="517">
                  <c:v>40574</c:v>
                </c:pt>
                <c:pt idx="518">
                  <c:v>40575</c:v>
                </c:pt>
                <c:pt idx="519">
                  <c:v>40576</c:v>
                </c:pt>
                <c:pt idx="520">
                  <c:v>40577</c:v>
                </c:pt>
                <c:pt idx="521">
                  <c:v>40578</c:v>
                </c:pt>
                <c:pt idx="522">
                  <c:v>40581</c:v>
                </c:pt>
                <c:pt idx="523">
                  <c:v>40582</c:v>
                </c:pt>
                <c:pt idx="524">
                  <c:v>40583</c:v>
                </c:pt>
                <c:pt idx="525">
                  <c:v>40584</c:v>
                </c:pt>
                <c:pt idx="526">
                  <c:v>40585</c:v>
                </c:pt>
                <c:pt idx="527">
                  <c:v>40588</c:v>
                </c:pt>
                <c:pt idx="528">
                  <c:v>40589</c:v>
                </c:pt>
                <c:pt idx="529">
                  <c:v>40590</c:v>
                </c:pt>
                <c:pt idx="530">
                  <c:v>40591</c:v>
                </c:pt>
                <c:pt idx="531">
                  <c:v>40592</c:v>
                </c:pt>
                <c:pt idx="532">
                  <c:v>40595</c:v>
                </c:pt>
                <c:pt idx="533">
                  <c:v>40596</c:v>
                </c:pt>
                <c:pt idx="534">
                  <c:v>40597</c:v>
                </c:pt>
                <c:pt idx="535">
                  <c:v>40598</c:v>
                </c:pt>
                <c:pt idx="536">
                  <c:v>40599</c:v>
                </c:pt>
                <c:pt idx="537">
                  <c:v>40602</c:v>
                </c:pt>
                <c:pt idx="538">
                  <c:v>40603</c:v>
                </c:pt>
                <c:pt idx="539">
                  <c:v>40604</c:v>
                </c:pt>
                <c:pt idx="540">
                  <c:v>40605</c:v>
                </c:pt>
                <c:pt idx="541">
                  <c:v>40606</c:v>
                </c:pt>
                <c:pt idx="542">
                  <c:v>40609</c:v>
                </c:pt>
                <c:pt idx="543">
                  <c:v>40610</c:v>
                </c:pt>
                <c:pt idx="544">
                  <c:v>40611</c:v>
                </c:pt>
                <c:pt idx="545">
                  <c:v>40612</c:v>
                </c:pt>
                <c:pt idx="546">
                  <c:v>40613</c:v>
                </c:pt>
                <c:pt idx="547">
                  <c:v>40616</c:v>
                </c:pt>
                <c:pt idx="548">
                  <c:v>40617</c:v>
                </c:pt>
                <c:pt idx="549">
                  <c:v>40618</c:v>
                </c:pt>
                <c:pt idx="550">
                  <c:v>40619</c:v>
                </c:pt>
                <c:pt idx="551">
                  <c:v>40620</c:v>
                </c:pt>
                <c:pt idx="552">
                  <c:v>40623</c:v>
                </c:pt>
                <c:pt idx="553">
                  <c:v>40624</c:v>
                </c:pt>
                <c:pt idx="554">
                  <c:v>40625</c:v>
                </c:pt>
                <c:pt idx="555">
                  <c:v>40626</c:v>
                </c:pt>
                <c:pt idx="556">
                  <c:v>40627</c:v>
                </c:pt>
                <c:pt idx="557">
                  <c:v>40630</c:v>
                </c:pt>
                <c:pt idx="558">
                  <c:v>40631</c:v>
                </c:pt>
                <c:pt idx="559">
                  <c:v>40632</c:v>
                </c:pt>
                <c:pt idx="560">
                  <c:v>40633</c:v>
                </c:pt>
                <c:pt idx="561">
                  <c:v>40634</c:v>
                </c:pt>
                <c:pt idx="562">
                  <c:v>40637</c:v>
                </c:pt>
                <c:pt idx="563">
                  <c:v>40638</c:v>
                </c:pt>
                <c:pt idx="564">
                  <c:v>40639</c:v>
                </c:pt>
                <c:pt idx="565">
                  <c:v>40640</c:v>
                </c:pt>
                <c:pt idx="566">
                  <c:v>40641</c:v>
                </c:pt>
                <c:pt idx="567">
                  <c:v>40644</c:v>
                </c:pt>
                <c:pt idx="568">
                  <c:v>40645</c:v>
                </c:pt>
                <c:pt idx="569">
                  <c:v>40646</c:v>
                </c:pt>
                <c:pt idx="570">
                  <c:v>40647</c:v>
                </c:pt>
                <c:pt idx="571">
                  <c:v>40648</c:v>
                </c:pt>
                <c:pt idx="572">
                  <c:v>40651</c:v>
                </c:pt>
                <c:pt idx="573">
                  <c:v>40652</c:v>
                </c:pt>
                <c:pt idx="574">
                  <c:v>40653</c:v>
                </c:pt>
                <c:pt idx="575">
                  <c:v>40654</c:v>
                </c:pt>
                <c:pt idx="576">
                  <c:v>40655</c:v>
                </c:pt>
                <c:pt idx="577">
                  <c:v>40658</c:v>
                </c:pt>
                <c:pt idx="578">
                  <c:v>40659</c:v>
                </c:pt>
                <c:pt idx="579">
                  <c:v>40660</c:v>
                </c:pt>
                <c:pt idx="580">
                  <c:v>40661</c:v>
                </c:pt>
                <c:pt idx="581">
                  <c:v>40662</c:v>
                </c:pt>
                <c:pt idx="582">
                  <c:v>40665</c:v>
                </c:pt>
                <c:pt idx="583">
                  <c:v>40666</c:v>
                </c:pt>
                <c:pt idx="584">
                  <c:v>40667</c:v>
                </c:pt>
                <c:pt idx="585">
                  <c:v>40668</c:v>
                </c:pt>
                <c:pt idx="586">
                  <c:v>40669</c:v>
                </c:pt>
                <c:pt idx="587">
                  <c:v>40672</c:v>
                </c:pt>
                <c:pt idx="588">
                  <c:v>40673</c:v>
                </c:pt>
                <c:pt idx="589">
                  <c:v>40674</c:v>
                </c:pt>
                <c:pt idx="590">
                  <c:v>40675</c:v>
                </c:pt>
                <c:pt idx="591">
                  <c:v>40676</c:v>
                </c:pt>
                <c:pt idx="592">
                  <c:v>40679</c:v>
                </c:pt>
                <c:pt idx="593">
                  <c:v>40680</c:v>
                </c:pt>
                <c:pt idx="594">
                  <c:v>40681</c:v>
                </c:pt>
                <c:pt idx="595">
                  <c:v>40682</c:v>
                </c:pt>
                <c:pt idx="596">
                  <c:v>40683</c:v>
                </c:pt>
                <c:pt idx="597">
                  <c:v>40686</c:v>
                </c:pt>
                <c:pt idx="598">
                  <c:v>40687</c:v>
                </c:pt>
                <c:pt idx="599">
                  <c:v>40688</c:v>
                </c:pt>
                <c:pt idx="600">
                  <c:v>40689</c:v>
                </c:pt>
                <c:pt idx="601">
                  <c:v>40690</c:v>
                </c:pt>
                <c:pt idx="602">
                  <c:v>40693</c:v>
                </c:pt>
                <c:pt idx="603">
                  <c:v>40694</c:v>
                </c:pt>
                <c:pt idx="604">
                  <c:v>40695</c:v>
                </c:pt>
                <c:pt idx="605">
                  <c:v>40696</c:v>
                </c:pt>
                <c:pt idx="606">
                  <c:v>40697</c:v>
                </c:pt>
                <c:pt idx="607">
                  <c:v>40700</c:v>
                </c:pt>
                <c:pt idx="608">
                  <c:v>40701</c:v>
                </c:pt>
                <c:pt idx="609">
                  <c:v>40702</c:v>
                </c:pt>
                <c:pt idx="610">
                  <c:v>40703</c:v>
                </c:pt>
                <c:pt idx="611">
                  <c:v>40704</c:v>
                </c:pt>
                <c:pt idx="612">
                  <c:v>40707</c:v>
                </c:pt>
                <c:pt idx="613">
                  <c:v>40708</c:v>
                </c:pt>
                <c:pt idx="614">
                  <c:v>40709</c:v>
                </c:pt>
                <c:pt idx="615">
                  <c:v>40710</c:v>
                </c:pt>
                <c:pt idx="616">
                  <c:v>40711</c:v>
                </c:pt>
                <c:pt idx="617">
                  <c:v>40715</c:v>
                </c:pt>
                <c:pt idx="618">
                  <c:v>40716</c:v>
                </c:pt>
                <c:pt idx="619">
                  <c:v>40718</c:v>
                </c:pt>
                <c:pt idx="620">
                  <c:v>40721</c:v>
                </c:pt>
                <c:pt idx="621">
                  <c:v>40722</c:v>
                </c:pt>
                <c:pt idx="622">
                  <c:v>40723</c:v>
                </c:pt>
                <c:pt idx="623">
                  <c:v>40724</c:v>
                </c:pt>
                <c:pt idx="624">
                  <c:v>40725</c:v>
                </c:pt>
                <c:pt idx="625">
                  <c:v>40728</c:v>
                </c:pt>
                <c:pt idx="626">
                  <c:v>40729</c:v>
                </c:pt>
                <c:pt idx="627">
                  <c:v>40730</c:v>
                </c:pt>
                <c:pt idx="628">
                  <c:v>40731</c:v>
                </c:pt>
                <c:pt idx="629">
                  <c:v>40732</c:v>
                </c:pt>
                <c:pt idx="630">
                  <c:v>40735</c:v>
                </c:pt>
                <c:pt idx="631">
                  <c:v>40736</c:v>
                </c:pt>
                <c:pt idx="632">
                  <c:v>40737</c:v>
                </c:pt>
                <c:pt idx="633">
                  <c:v>40738</c:v>
                </c:pt>
                <c:pt idx="634">
                  <c:v>40739</c:v>
                </c:pt>
                <c:pt idx="635">
                  <c:v>40742</c:v>
                </c:pt>
                <c:pt idx="636">
                  <c:v>40743</c:v>
                </c:pt>
                <c:pt idx="637">
                  <c:v>40744</c:v>
                </c:pt>
                <c:pt idx="638">
                  <c:v>40745</c:v>
                </c:pt>
                <c:pt idx="639">
                  <c:v>40746</c:v>
                </c:pt>
                <c:pt idx="640">
                  <c:v>40749</c:v>
                </c:pt>
                <c:pt idx="641">
                  <c:v>40750</c:v>
                </c:pt>
                <c:pt idx="642">
                  <c:v>40751</c:v>
                </c:pt>
                <c:pt idx="643">
                  <c:v>40752</c:v>
                </c:pt>
                <c:pt idx="644">
                  <c:v>40753</c:v>
                </c:pt>
                <c:pt idx="645">
                  <c:v>40757</c:v>
                </c:pt>
                <c:pt idx="646">
                  <c:v>40758</c:v>
                </c:pt>
                <c:pt idx="647">
                  <c:v>40759</c:v>
                </c:pt>
                <c:pt idx="648">
                  <c:v>40760</c:v>
                </c:pt>
                <c:pt idx="649">
                  <c:v>40763</c:v>
                </c:pt>
                <c:pt idx="650">
                  <c:v>40764</c:v>
                </c:pt>
                <c:pt idx="651">
                  <c:v>40765</c:v>
                </c:pt>
                <c:pt idx="652">
                  <c:v>40766</c:v>
                </c:pt>
                <c:pt idx="653">
                  <c:v>40767</c:v>
                </c:pt>
                <c:pt idx="654">
                  <c:v>40770</c:v>
                </c:pt>
                <c:pt idx="655">
                  <c:v>40771</c:v>
                </c:pt>
                <c:pt idx="656">
                  <c:v>40772</c:v>
                </c:pt>
                <c:pt idx="657">
                  <c:v>40773</c:v>
                </c:pt>
                <c:pt idx="658">
                  <c:v>40774</c:v>
                </c:pt>
                <c:pt idx="659">
                  <c:v>40777</c:v>
                </c:pt>
                <c:pt idx="660">
                  <c:v>40778</c:v>
                </c:pt>
                <c:pt idx="661">
                  <c:v>40779</c:v>
                </c:pt>
                <c:pt idx="662">
                  <c:v>40780</c:v>
                </c:pt>
                <c:pt idx="663">
                  <c:v>40781</c:v>
                </c:pt>
                <c:pt idx="664">
                  <c:v>40784</c:v>
                </c:pt>
                <c:pt idx="665">
                  <c:v>40785</c:v>
                </c:pt>
                <c:pt idx="666">
                  <c:v>40788</c:v>
                </c:pt>
                <c:pt idx="667">
                  <c:v>40791</c:v>
                </c:pt>
                <c:pt idx="668">
                  <c:v>40792</c:v>
                </c:pt>
                <c:pt idx="669">
                  <c:v>40793</c:v>
                </c:pt>
                <c:pt idx="670">
                  <c:v>40794</c:v>
                </c:pt>
                <c:pt idx="671">
                  <c:v>40795</c:v>
                </c:pt>
                <c:pt idx="672">
                  <c:v>40798</c:v>
                </c:pt>
                <c:pt idx="673">
                  <c:v>40799</c:v>
                </c:pt>
                <c:pt idx="674">
                  <c:v>40800</c:v>
                </c:pt>
                <c:pt idx="675">
                  <c:v>40801</c:v>
                </c:pt>
                <c:pt idx="676">
                  <c:v>40802</c:v>
                </c:pt>
                <c:pt idx="677">
                  <c:v>40805</c:v>
                </c:pt>
                <c:pt idx="678">
                  <c:v>40806</c:v>
                </c:pt>
                <c:pt idx="679">
                  <c:v>40807</c:v>
                </c:pt>
                <c:pt idx="680">
                  <c:v>40808</c:v>
                </c:pt>
                <c:pt idx="681">
                  <c:v>40809</c:v>
                </c:pt>
                <c:pt idx="682">
                  <c:v>40812</c:v>
                </c:pt>
                <c:pt idx="683">
                  <c:v>40813</c:v>
                </c:pt>
                <c:pt idx="684">
                  <c:v>40814</c:v>
                </c:pt>
                <c:pt idx="685">
                  <c:v>40815</c:v>
                </c:pt>
                <c:pt idx="686">
                  <c:v>40816</c:v>
                </c:pt>
                <c:pt idx="687">
                  <c:v>40819</c:v>
                </c:pt>
                <c:pt idx="688">
                  <c:v>40820</c:v>
                </c:pt>
                <c:pt idx="689">
                  <c:v>40821</c:v>
                </c:pt>
                <c:pt idx="690">
                  <c:v>40822</c:v>
                </c:pt>
                <c:pt idx="691">
                  <c:v>40823</c:v>
                </c:pt>
                <c:pt idx="692">
                  <c:v>40826</c:v>
                </c:pt>
                <c:pt idx="693">
                  <c:v>40827</c:v>
                </c:pt>
                <c:pt idx="694">
                  <c:v>40828</c:v>
                </c:pt>
                <c:pt idx="695">
                  <c:v>40829</c:v>
                </c:pt>
                <c:pt idx="696">
                  <c:v>40830</c:v>
                </c:pt>
                <c:pt idx="697">
                  <c:v>40833</c:v>
                </c:pt>
                <c:pt idx="698">
                  <c:v>40834</c:v>
                </c:pt>
                <c:pt idx="699">
                  <c:v>40835</c:v>
                </c:pt>
                <c:pt idx="700">
                  <c:v>40836</c:v>
                </c:pt>
                <c:pt idx="701">
                  <c:v>40837</c:v>
                </c:pt>
                <c:pt idx="702">
                  <c:v>40840</c:v>
                </c:pt>
                <c:pt idx="703">
                  <c:v>40841</c:v>
                </c:pt>
                <c:pt idx="704">
                  <c:v>40843</c:v>
                </c:pt>
                <c:pt idx="705">
                  <c:v>40844</c:v>
                </c:pt>
                <c:pt idx="706">
                  <c:v>40847</c:v>
                </c:pt>
                <c:pt idx="707">
                  <c:v>40848</c:v>
                </c:pt>
                <c:pt idx="708">
                  <c:v>40849</c:v>
                </c:pt>
                <c:pt idx="709">
                  <c:v>40850</c:v>
                </c:pt>
                <c:pt idx="710">
                  <c:v>40851</c:v>
                </c:pt>
                <c:pt idx="711">
                  <c:v>40854</c:v>
                </c:pt>
                <c:pt idx="712">
                  <c:v>40855</c:v>
                </c:pt>
                <c:pt idx="713">
                  <c:v>40856</c:v>
                </c:pt>
                <c:pt idx="714">
                  <c:v>40857</c:v>
                </c:pt>
                <c:pt idx="715">
                  <c:v>40858</c:v>
                </c:pt>
                <c:pt idx="716">
                  <c:v>40861</c:v>
                </c:pt>
                <c:pt idx="717">
                  <c:v>40862</c:v>
                </c:pt>
                <c:pt idx="718">
                  <c:v>40863</c:v>
                </c:pt>
                <c:pt idx="719">
                  <c:v>40864</c:v>
                </c:pt>
                <c:pt idx="720">
                  <c:v>40865</c:v>
                </c:pt>
                <c:pt idx="721">
                  <c:v>40868</c:v>
                </c:pt>
                <c:pt idx="722">
                  <c:v>40869</c:v>
                </c:pt>
                <c:pt idx="723">
                  <c:v>40870</c:v>
                </c:pt>
                <c:pt idx="724">
                  <c:v>40871</c:v>
                </c:pt>
                <c:pt idx="725">
                  <c:v>40872</c:v>
                </c:pt>
                <c:pt idx="726">
                  <c:v>40875</c:v>
                </c:pt>
                <c:pt idx="727">
                  <c:v>40876</c:v>
                </c:pt>
                <c:pt idx="728">
                  <c:v>40877</c:v>
                </c:pt>
                <c:pt idx="729">
                  <c:v>40878</c:v>
                </c:pt>
                <c:pt idx="730">
                  <c:v>40879</c:v>
                </c:pt>
                <c:pt idx="731">
                  <c:v>40882</c:v>
                </c:pt>
                <c:pt idx="732">
                  <c:v>40883</c:v>
                </c:pt>
                <c:pt idx="733">
                  <c:v>40884</c:v>
                </c:pt>
                <c:pt idx="734">
                  <c:v>40885</c:v>
                </c:pt>
                <c:pt idx="735">
                  <c:v>40886</c:v>
                </c:pt>
                <c:pt idx="736">
                  <c:v>40889</c:v>
                </c:pt>
                <c:pt idx="737">
                  <c:v>40890</c:v>
                </c:pt>
                <c:pt idx="738">
                  <c:v>40891</c:v>
                </c:pt>
                <c:pt idx="739">
                  <c:v>40892</c:v>
                </c:pt>
                <c:pt idx="740">
                  <c:v>40893</c:v>
                </c:pt>
                <c:pt idx="741">
                  <c:v>40896</c:v>
                </c:pt>
                <c:pt idx="742">
                  <c:v>40897</c:v>
                </c:pt>
                <c:pt idx="743">
                  <c:v>40898</c:v>
                </c:pt>
                <c:pt idx="744">
                  <c:v>40899</c:v>
                </c:pt>
                <c:pt idx="745">
                  <c:v>40900</c:v>
                </c:pt>
                <c:pt idx="746">
                  <c:v>40905</c:v>
                </c:pt>
                <c:pt idx="747">
                  <c:v>40906</c:v>
                </c:pt>
                <c:pt idx="748">
                  <c:v>40907</c:v>
                </c:pt>
                <c:pt idx="749">
                  <c:v>40911</c:v>
                </c:pt>
                <c:pt idx="750">
                  <c:v>40912</c:v>
                </c:pt>
                <c:pt idx="751">
                  <c:v>40913</c:v>
                </c:pt>
                <c:pt idx="752">
                  <c:v>40914</c:v>
                </c:pt>
                <c:pt idx="753">
                  <c:v>40917</c:v>
                </c:pt>
                <c:pt idx="754">
                  <c:v>40918</c:v>
                </c:pt>
                <c:pt idx="755">
                  <c:v>40919</c:v>
                </c:pt>
                <c:pt idx="756">
                  <c:v>40920</c:v>
                </c:pt>
                <c:pt idx="757">
                  <c:v>40921</c:v>
                </c:pt>
                <c:pt idx="758">
                  <c:v>40924</c:v>
                </c:pt>
                <c:pt idx="759">
                  <c:v>40925</c:v>
                </c:pt>
                <c:pt idx="760">
                  <c:v>40926</c:v>
                </c:pt>
                <c:pt idx="761">
                  <c:v>40927</c:v>
                </c:pt>
                <c:pt idx="762">
                  <c:v>40928</c:v>
                </c:pt>
                <c:pt idx="763">
                  <c:v>40931</c:v>
                </c:pt>
                <c:pt idx="764">
                  <c:v>40932</c:v>
                </c:pt>
                <c:pt idx="765">
                  <c:v>40933</c:v>
                </c:pt>
                <c:pt idx="766">
                  <c:v>40934</c:v>
                </c:pt>
                <c:pt idx="767">
                  <c:v>40935</c:v>
                </c:pt>
                <c:pt idx="768">
                  <c:v>40938</c:v>
                </c:pt>
                <c:pt idx="769">
                  <c:v>40939</c:v>
                </c:pt>
                <c:pt idx="770">
                  <c:v>40940</c:v>
                </c:pt>
                <c:pt idx="771">
                  <c:v>40941</c:v>
                </c:pt>
                <c:pt idx="772">
                  <c:v>40942</c:v>
                </c:pt>
                <c:pt idx="773">
                  <c:v>40945</c:v>
                </c:pt>
                <c:pt idx="774">
                  <c:v>40946</c:v>
                </c:pt>
                <c:pt idx="775">
                  <c:v>40947</c:v>
                </c:pt>
                <c:pt idx="776">
                  <c:v>40948</c:v>
                </c:pt>
                <c:pt idx="777">
                  <c:v>40949</c:v>
                </c:pt>
                <c:pt idx="778">
                  <c:v>40952</c:v>
                </c:pt>
                <c:pt idx="779">
                  <c:v>40953</c:v>
                </c:pt>
                <c:pt idx="780">
                  <c:v>40954</c:v>
                </c:pt>
                <c:pt idx="781">
                  <c:v>40955</c:v>
                </c:pt>
                <c:pt idx="782">
                  <c:v>40956</c:v>
                </c:pt>
                <c:pt idx="783">
                  <c:v>40961</c:v>
                </c:pt>
                <c:pt idx="784">
                  <c:v>40962</c:v>
                </c:pt>
                <c:pt idx="785">
                  <c:v>40963</c:v>
                </c:pt>
                <c:pt idx="786">
                  <c:v>40966</c:v>
                </c:pt>
                <c:pt idx="787">
                  <c:v>40967</c:v>
                </c:pt>
                <c:pt idx="788">
                  <c:v>40968</c:v>
                </c:pt>
                <c:pt idx="789">
                  <c:v>40969</c:v>
                </c:pt>
                <c:pt idx="790">
                  <c:v>40970</c:v>
                </c:pt>
                <c:pt idx="791">
                  <c:v>40973</c:v>
                </c:pt>
                <c:pt idx="792">
                  <c:v>40974</c:v>
                </c:pt>
                <c:pt idx="793">
                  <c:v>40975</c:v>
                </c:pt>
                <c:pt idx="794">
                  <c:v>40976</c:v>
                </c:pt>
                <c:pt idx="795">
                  <c:v>40977</c:v>
                </c:pt>
                <c:pt idx="796">
                  <c:v>40980</c:v>
                </c:pt>
                <c:pt idx="797">
                  <c:v>40981</c:v>
                </c:pt>
                <c:pt idx="798">
                  <c:v>40982</c:v>
                </c:pt>
                <c:pt idx="799">
                  <c:v>40983</c:v>
                </c:pt>
                <c:pt idx="800">
                  <c:v>40984</c:v>
                </c:pt>
                <c:pt idx="801">
                  <c:v>40987</c:v>
                </c:pt>
                <c:pt idx="802">
                  <c:v>40988</c:v>
                </c:pt>
                <c:pt idx="803">
                  <c:v>40989</c:v>
                </c:pt>
                <c:pt idx="804">
                  <c:v>40990</c:v>
                </c:pt>
                <c:pt idx="805">
                  <c:v>40991</c:v>
                </c:pt>
                <c:pt idx="806">
                  <c:v>40994</c:v>
                </c:pt>
                <c:pt idx="807">
                  <c:v>40995</c:v>
                </c:pt>
                <c:pt idx="808">
                  <c:v>40996</c:v>
                </c:pt>
                <c:pt idx="809">
                  <c:v>40997</c:v>
                </c:pt>
                <c:pt idx="810">
                  <c:v>41001</c:v>
                </c:pt>
                <c:pt idx="811">
                  <c:v>41002</c:v>
                </c:pt>
                <c:pt idx="812">
                  <c:v>41003</c:v>
                </c:pt>
                <c:pt idx="813">
                  <c:v>41004</c:v>
                </c:pt>
                <c:pt idx="814">
                  <c:v>41009</c:v>
                </c:pt>
                <c:pt idx="815">
                  <c:v>41010</c:v>
                </c:pt>
                <c:pt idx="816">
                  <c:v>41011</c:v>
                </c:pt>
                <c:pt idx="817">
                  <c:v>41012</c:v>
                </c:pt>
                <c:pt idx="818">
                  <c:v>41015</c:v>
                </c:pt>
                <c:pt idx="819">
                  <c:v>41016</c:v>
                </c:pt>
                <c:pt idx="820">
                  <c:v>41017</c:v>
                </c:pt>
                <c:pt idx="821">
                  <c:v>41018</c:v>
                </c:pt>
                <c:pt idx="822">
                  <c:v>41019</c:v>
                </c:pt>
                <c:pt idx="823">
                  <c:v>41022</c:v>
                </c:pt>
                <c:pt idx="824">
                  <c:v>41023</c:v>
                </c:pt>
                <c:pt idx="825">
                  <c:v>41024</c:v>
                </c:pt>
                <c:pt idx="826">
                  <c:v>41025</c:v>
                </c:pt>
                <c:pt idx="827">
                  <c:v>41026</c:v>
                </c:pt>
                <c:pt idx="828">
                  <c:v>41029</c:v>
                </c:pt>
                <c:pt idx="829">
                  <c:v>41030</c:v>
                </c:pt>
                <c:pt idx="830">
                  <c:v>41031</c:v>
                </c:pt>
                <c:pt idx="831">
                  <c:v>41032</c:v>
                </c:pt>
                <c:pt idx="832">
                  <c:v>41033</c:v>
                </c:pt>
                <c:pt idx="833">
                  <c:v>41036</c:v>
                </c:pt>
                <c:pt idx="834">
                  <c:v>41037</c:v>
                </c:pt>
                <c:pt idx="835">
                  <c:v>41038</c:v>
                </c:pt>
                <c:pt idx="836">
                  <c:v>41039</c:v>
                </c:pt>
                <c:pt idx="837">
                  <c:v>41040</c:v>
                </c:pt>
                <c:pt idx="838">
                  <c:v>41043</c:v>
                </c:pt>
                <c:pt idx="839">
                  <c:v>41044</c:v>
                </c:pt>
                <c:pt idx="840">
                  <c:v>41045</c:v>
                </c:pt>
                <c:pt idx="841">
                  <c:v>41046</c:v>
                </c:pt>
                <c:pt idx="842">
                  <c:v>41047</c:v>
                </c:pt>
                <c:pt idx="843">
                  <c:v>41050</c:v>
                </c:pt>
                <c:pt idx="844">
                  <c:v>41051</c:v>
                </c:pt>
                <c:pt idx="845">
                  <c:v>41052</c:v>
                </c:pt>
                <c:pt idx="846">
                  <c:v>41053</c:v>
                </c:pt>
                <c:pt idx="847">
                  <c:v>41054</c:v>
                </c:pt>
                <c:pt idx="848">
                  <c:v>41057</c:v>
                </c:pt>
                <c:pt idx="849">
                  <c:v>41058</c:v>
                </c:pt>
                <c:pt idx="850">
                  <c:v>41060</c:v>
                </c:pt>
                <c:pt idx="851">
                  <c:v>41061</c:v>
                </c:pt>
                <c:pt idx="852">
                  <c:v>41064</c:v>
                </c:pt>
                <c:pt idx="853">
                  <c:v>41065</c:v>
                </c:pt>
                <c:pt idx="854">
                  <c:v>41066</c:v>
                </c:pt>
                <c:pt idx="855">
                  <c:v>41068</c:v>
                </c:pt>
                <c:pt idx="856">
                  <c:v>41071</c:v>
                </c:pt>
                <c:pt idx="857">
                  <c:v>41072</c:v>
                </c:pt>
                <c:pt idx="858">
                  <c:v>41073</c:v>
                </c:pt>
                <c:pt idx="859">
                  <c:v>41074</c:v>
                </c:pt>
                <c:pt idx="860">
                  <c:v>41075</c:v>
                </c:pt>
                <c:pt idx="861">
                  <c:v>41078</c:v>
                </c:pt>
                <c:pt idx="862">
                  <c:v>41080</c:v>
                </c:pt>
                <c:pt idx="863">
                  <c:v>41081</c:v>
                </c:pt>
                <c:pt idx="864">
                  <c:v>41082</c:v>
                </c:pt>
                <c:pt idx="865">
                  <c:v>41085</c:v>
                </c:pt>
                <c:pt idx="866">
                  <c:v>41086</c:v>
                </c:pt>
                <c:pt idx="867">
                  <c:v>41087</c:v>
                </c:pt>
                <c:pt idx="868">
                  <c:v>41088</c:v>
                </c:pt>
                <c:pt idx="869">
                  <c:v>41089</c:v>
                </c:pt>
              </c:numCache>
            </c:numRef>
          </c:xVal>
          <c:yVal>
            <c:numRef>
              <c:f>Sheet1!$F$2:$F$871</c:f>
              <c:numCache>
                <c:formatCode>General</c:formatCode>
                <c:ptCount val="870"/>
                <c:pt idx="0">
                  <c:v>23</c:v>
                </c:pt>
                <c:pt idx="1">
                  <c:v>23</c:v>
                </c:pt>
                <c:pt idx="2">
                  <c:v>22.99</c:v>
                </c:pt>
                <c:pt idx="3">
                  <c:v>22.99</c:v>
                </c:pt>
                <c:pt idx="4">
                  <c:v>23</c:v>
                </c:pt>
                <c:pt idx="5">
                  <c:v>23</c:v>
                </c:pt>
                <c:pt idx="6">
                  <c:v>23</c:v>
                </c:pt>
                <c:pt idx="7">
                  <c:v>23</c:v>
                </c:pt>
                <c:pt idx="8">
                  <c:v>23</c:v>
                </c:pt>
                <c:pt idx="9">
                  <c:v>23</c:v>
                </c:pt>
                <c:pt idx="10">
                  <c:v>23.01</c:v>
                </c:pt>
                <c:pt idx="11">
                  <c:v>23.01</c:v>
                </c:pt>
                <c:pt idx="12">
                  <c:v>23.01</c:v>
                </c:pt>
                <c:pt idx="13">
                  <c:v>23.15</c:v>
                </c:pt>
                <c:pt idx="14">
                  <c:v>23.15</c:v>
                </c:pt>
                <c:pt idx="15">
                  <c:v>#N/A</c:v>
                </c:pt>
                <c:pt idx="16">
                  <c:v>#N/A</c:v>
                </c:pt>
                <c:pt idx="17">
                  <c:v>23.15</c:v>
                </c:pt>
                <c:pt idx="18">
                  <c:v>23.5</c:v>
                </c:pt>
                <c:pt idx="19">
                  <c:v>23.53</c:v>
                </c:pt>
                <c:pt idx="20">
                  <c:v>23.52</c:v>
                </c:pt>
                <c:pt idx="21">
                  <c:v>23.52</c:v>
                </c:pt>
                <c:pt idx="22">
                  <c:v>23.52</c:v>
                </c:pt>
                <c:pt idx="23">
                  <c:v>23.52</c:v>
                </c:pt>
                <c:pt idx="24">
                  <c:v>23.52</c:v>
                </c:pt>
                <c:pt idx="25">
                  <c:v>23.52</c:v>
                </c:pt>
                <c:pt idx="26">
                  <c:v>23.52</c:v>
                </c:pt>
                <c:pt idx="27">
                  <c:v>23.52</c:v>
                </c:pt>
                <c:pt idx="28">
                  <c:v>23.5</c:v>
                </c:pt>
                <c:pt idx="29">
                  <c:v>23.5</c:v>
                </c:pt>
                <c:pt idx="30">
                  <c:v>23.5</c:v>
                </c:pt>
                <c:pt idx="31">
                  <c:v>23.5</c:v>
                </c:pt>
                <c:pt idx="32">
                  <c:v>23.5</c:v>
                </c:pt>
                <c:pt idx="33">
                  <c:v>23.5</c:v>
                </c:pt>
                <c:pt idx="34">
                  <c:v>23.51</c:v>
                </c:pt>
                <c:pt idx="35">
                  <c:v>23.51</c:v>
                </c:pt>
                <c:pt idx="36">
                  <c:v>23.51</c:v>
                </c:pt>
                <c:pt idx="37">
                  <c:v>23.52</c:v>
                </c:pt>
                <c:pt idx="38">
                  <c:v>23.52</c:v>
                </c:pt>
                <c:pt idx="39">
                  <c:v>23.52</c:v>
                </c:pt>
                <c:pt idx="40">
                  <c:v>#N/A</c:v>
                </c:pt>
                <c:pt idx="41">
                  <c:v>23.52</c:v>
                </c:pt>
                <c:pt idx="42">
                  <c:v>23.52</c:v>
                </c:pt>
                <c:pt idx="43">
                  <c:v>23.52</c:v>
                </c:pt>
                <c:pt idx="44">
                  <c:v>23.52</c:v>
                </c:pt>
                <c:pt idx="45">
                  <c:v>23.54</c:v>
                </c:pt>
                <c:pt idx="46">
                  <c:v>23.54</c:v>
                </c:pt>
                <c:pt idx="47">
                  <c:v>23.5</c:v>
                </c:pt>
                <c:pt idx="48">
                  <c:v>23.5</c:v>
                </c:pt>
                <c:pt idx="49">
                  <c:v>#N/A</c:v>
                </c:pt>
                <c:pt idx="50">
                  <c:v>#N/A</c:v>
                </c:pt>
                <c:pt idx="51">
                  <c:v>23.5</c:v>
                </c:pt>
                <c:pt idx="52">
                  <c:v>23.5</c:v>
                </c:pt>
                <c:pt idx="53">
                  <c:v>23.5</c:v>
                </c:pt>
                <c:pt idx="54">
                  <c:v>#N/A</c:v>
                </c:pt>
                <c:pt idx="55">
                  <c:v>23.5</c:v>
                </c:pt>
                <c:pt idx="56">
                  <c:v>23.5</c:v>
                </c:pt>
                <c:pt idx="57">
                  <c:v>23.5</c:v>
                </c:pt>
                <c:pt idx="58">
                  <c:v>23.5</c:v>
                </c:pt>
                <c:pt idx="59">
                  <c:v>23.5</c:v>
                </c:pt>
                <c:pt idx="60">
                  <c:v>23.5</c:v>
                </c:pt>
                <c:pt idx="61">
                  <c:v>23.5</c:v>
                </c:pt>
                <c:pt idx="62">
                  <c:v>23.5</c:v>
                </c:pt>
                <c:pt idx="63">
                  <c:v>23.5</c:v>
                </c:pt>
                <c:pt idx="64">
                  <c:v>23.5</c:v>
                </c:pt>
                <c:pt idx="65">
                  <c:v>23.5</c:v>
                </c:pt>
                <c:pt idx="66">
                  <c:v>23.5</c:v>
                </c:pt>
                <c:pt idx="67">
                  <c:v>23.5</c:v>
                </c:pt>
                <c:pt idx="68">
                  <c:v>23.5</c:v>
                </c:pt>
                <c:pt idx="69">
                  <c:v>23.5</c:v>
                </c:pt>
                <c:pt idx="70">
                  <c:v>23.5</c:v>
                </c:pt>
                <c:pt idx="71">
                  <c:v>23.5</c:v>
                </c:pt>
                <c:pt idx="72">
                  <c:v>23.5</c:v>
                </c:pt>
                <c:pt idx="73">
                  <c:v>23.5</c:v>
                </c:pt>
                <c:pt idx="74">
                  <c:v>23.5</c:v>
                </c:pt>
                <c:pt idx="75">
                  <c:v>23.5</c:v>
                </c:pt>
                <c:pt idx="76">
                  <c:v>23.5</c:v>
                </c:pt>
                <c:pt idx="77">
                  <c:v>23.56</c:v>
                </c:pt>
                <c:pt idx="78">
                  <c:v>23.5</c:v>
                </c:pt>
                <c:pt idx="79">
                  <c:v>23.5</c:v>
                </c:pt>
                <c:pt idx="80">
                  <c:v>23.5</c:v>
                </c:pt>
                <c:pt idx="81">
                  <c:v>23.5</c:v>
                </c:pt>
                <c:pt idx="82">
                  <c:v>23.5</c:v>
                </c:pt>
                <c:pt idx="83">
                  <c:v>23.5</c:v>
                </c:pt>
                <c:pt idx="84">
                  <c:v>23.5</c:v>
                </c:pt>
                <c:pt idx="85">
                  <c:v>23.5</c:v>
                </c:pt>
                <c:pt idx="86">
                  <c:v>23.5</c:v>
                </c:pt>
                <c:pt idx="87">
                  <c:v>23.5</c:v>
                </c:pt>
                <c:pt idx="88">
                  <c:v>23.26</c:v>
                </c:pt>
                <c:pt idx="89">
                  <c:v>23.26</c:v>
                </c:pt>
                <c:pt idx="90">
                  <c:v>23.26</c:v>
                </c:pt>
                <c:pt idx="91">
                  <c:v>23.26</c:v>
                </c:pt>
                <c:pt idx="92">
                  <c:v>23.5</c:v>
                </c:pt>
                <c:pt idx="93">
                  <c:v>#N/A</c:v>
                </c:pt>
                <c:pt idx="94">
                  <c:v>23.5</c:v>
                </c:pt>
                <c:pt idx="95">
                  <c:v>23.5</c:v>
                </c:pt>
                <c:pt idx="96">
                  <c:v>23.5</c:v>
                </c:pt>
                <c:pt idx="97">
                  <c:v>23.5</c:v>
                </c:pt>
                <c:pt idx="98">
                  <c:v>23.5</c:v>
                </c:pt>
                <c:pt idx="99">
                  <c:v>#N/A</c:v>
                </c:pt>
                <c:pt idx="100">
                  <c:v>23.5</c:v>
                </c:pt>
                <c:pt idx="101">
                  <c:v>23.5</c:v>
                </c:pt>
                <c:pt idx="102">
                  <c:v>23.5</c:v>
                </c:pt>
                <c:pt idx="103">
                  <c:v>23.5</c:v>
                </c:pt>
                <c:pt idx="104">
                  <c:v>23.5</c:v>
                </c:pt>
                <c:pt idx="105">
                  <c:v>23.5</c:v>
                </c:pt>
                <c:pt idx="106">
                  <c:v>23.5</c:v>
                </c:pt>
                <c:pt idx="107">
                  <c:v>23.5</c:v>
                </c:pt>
                <c:pt idx="108">
                  <c:v>23.5</c:v>
                </c:pt>
                <c:pt idx="109">
                  <c:v>23.5</c:v>
                </c:pt>
                <c:pt idx="110">
                  <c:v>23.6</c:v>
                </c:pt>
                <c:pt idx="111">
                  <c:v>23.7</c:v>
                </c:pt>
                <c:pt idx="112">
                  <c:v>23.7</c:v>
                </c:pt>
                <c:pt idx="113">
                  <c:v>23.7</c:v>
                </c:pt>
                <c:pt idx="114">
                  <c:v>23.7</c:v>
                </c:pt>
                <c:pt idx="115">
                  <c:v>23.7</c:v>
                </c:pt>
                <c:pt idx="116">
                  <c:v>23.7</c:v>
                </c:pt>
                <c:pt idx="117">
                  <c:v>23.7</c:v>
                </c:pt>
                <c:pt idx="118">
                  <c:v>23.78</c:v>
                </c:pt>
                <c:pt idx="119">
                  <c:v>23.78</c:v>
                </c:pt>
                <c:pt idx="120">
                  <c:v>23.78</c:v>
                </c:pt>
                <c:pt idx="121">
                  <c:v>23.78</c:v>
                </c:pt>
                <c:pt idx="122">
                  <c:v>23.78</c:v>
                </c:pt>
                <c:pt idx="123">
                  <c:v>23.78</c:v>
                </c:pt>
                <c:pt idx="124">
                  <c:v>24</c:v>
                </c:pt>
                <c:pt idx="125">
                  <c:v>24</c:v>
                </c:pt>
                <c:pt idx="126">
                  <c:v>24</c:v>
                </c:pt>
                <c:pt idx="127">
                  <c:v>24</c:v>
                </c:pt>
                <c:pt idx="128">
                  <c:v>24</c:v>
                </c:pt>
                <c:pt idx="129">
                  <c:v>24</c:v>
                </c:pt>
                <c:pt idx="130">
                  <c:v>24</c:v>
                </c:pt>
                <c:pt idx="131">
                  <c:v>24</c:v>
                </c:pt>
                <c:pt idx="132">
                  <c:v>24.5</c:v>
                </c:pt>
                <c:pt idx="133">
                  <c:v>24.5</c:v>
                </c:pt>
                <c:pt idx="134">
                  <c:v>24.5</c:v>
                </c:pt>
                <c:pt idx="135">
                  <c:v>24.5</c:v>
                </c:pt>
                <c:pt idx="136">
                  <c:v>24.5</c:v>
                </c:pt>
                <c:pt idx="137">
                  <c:v>24.5</c:v>
                </c:pt>
                <c:pt idx="138">
                  <c:v>24.5</c:v>
                </c:pt>
                <c:pt idx="139">
                  <c:v>24.5</c:v>
                </c:pt>
                <c:pt idx="140">
                  <c:v>24.5</c:v>
                </c:pt>
                <c:pt idx="141">
                  <c:v>24.5</c:v>
                </c:pt>
                <c:pt idx="142">
                  <c:v>24.5</c:v>
                </c:pt>
                <c:pt idx="143">
                  <c:v>24.5</c:v>
                </c:pt>
                <c:pt idx="144">
                  <c:v>24.5</c:v>
                </c:pt>
                <c:pt idx="145">
                  <c:v>24.5</c:v>
                </c:pt>
                <c:pt idx="146">
                  <c:v>24.5</c:v>
                </c:pt>
                <c:pt idx="147">
                  <c:v>24.5</c:v>
                </c:pt>
                <c:pt idx="148">
                  <c:v>24.5</c:v>
                </c:pt>
                <c:pt idx="149">
                  <c:v>24.5</c:v>
                </c:pt>
                <c:pt idx="150">
                  <c:v>#N/A</c:v>
                </c:pt>
                <c:pt idx="151">
                  <c:v>24.5</c:v>
                </c:pt>
                <c:pt idx="152">
                  <c:v>24.5</c:v>
                </c:pt>
                <c:pt idx="153">
                  <c:v>24.5</c:v>
                </c:pt>
                <c:pt idx="154">
                  <c:v>26.03</c:v>
                </c:pt>
                <c:pt idx="155">
                  <c:v>26.3</c:v>
                </c:pt>
                <c:pt idx="156">
                  <c:v>26.3</c:v>
                </c:pt>
                <c:pt idx="157">
                  <c:v>26.3</c:v>
                </c:pt>
                <c:pt idx="158">
                  <c:v>26.4</c:v>
                </c:pt>
                <c:pt idx="159">
                  <c:v>26.42</c:v>
                </c:pt>
                <c:pt idx="160">
                  <c:v>26.5</c:v>
                </c:pt>
                <c:pt idx="161">
                  <c:v>26.5</c:v>
                </c:pt>
                <c:pt idx="162">
                  <c:v>27</c:v>
                </c:pt>
                <c:pt idx="163">
                  <c:v>27</c:v>
                </c:pt>
                <c:pt idx="164">
                  <c:v>27.15</c:v>
                </c:pt>
                <c:pt idx="165">
                  <c:v>#N/A</c:v>
                </c:pt>
                <c:pt idx="166">
                  <c:v>27.16</c:v>
                </c:pt>
                <c:pt idx="167">
                  <c:v>27.16</c:v>
                </c:pt>
                <c:pt idx="168">
                  <c:v>#N/A</c:v>
                </c:pt>
                <c:pt idx="169">
                  <c:v>27.16</c:v>
                </c:pt>
                <c:pt idx="170">
                  <c:v>28</c:v>
                </c:pt>
                <c:pt idx="171">
                  <c:v>28</c:v>
                </c:pt>
                <c:pt idx="172">
                  <c:v>28</c:v>
                </c:pt>
                <c:pt idx="173">
                  <c:v>28</c:v>
                </c:pt>
                <c:pt idx="174">
                  <c:v>28</c:v>
                </c:pt>
                <c:pt idx="175">
                  <c:v>28</c:v>
                </c:pt>
                <c:pt idx="176">
                  <c:v>28</c:v>
                </c:pt>
                <c:pt idx="177">
                  <c:v>28</c:v>
                </c:pt>
                <c:pt idx="178">
                  <c:v>28</c:v>
                </c:pt>
                <c:pt idx="179">
                  <c:v>28</c:v>
                </c:pt>
                <c:pt idx="180">
                  <c:v>28</c:v>
                </c:pt>
                <c:pt idx="181">
                  <c:v>30.8</c:v>
                </c:pt>
                <c:pt idx="182">
                  <c:v>30.8</c:v>
                </c:pt>
                <c:pt idx="183">
                  <c:v>30.8</c:v>
                </c:pt>
                <c:pt idx="184">
                  <c:v>30.8</c:v>
                </c:pt>
                <c:pt idx="185">
                  <c:v>30.8</c:v>
                </c:pt>
                <c:pt idx="186">
                  <c:v>30.8</c:v>
                </c:pt>
                <c:pt idx="187">
                  <c:v>30.8</c:v>
                </c:pt>
                <c:pt idx="188">
                  <c:v>30.8</c:v>
                </c:pt>
                <c:pt idx="189">
                  <c:v>30.8</c:v>
                </c:pt>
                <c:pt idx="190">
                  <c:v>30.8</c:v>
                </c:pt>
                <c:pt idx="191">
                  <c:v>31</c:v>
                </c:pt>
                <c:pt idx="192">
                  <c:v>31</c:v>
                </c:pt>
                <c:pt idx="193">
                  <c:v>31</c:v>
                </c:pt>
                <c:pt idx="194">
                  <c:v>31.1</c:v>
                </c:pt>
                <c:pt idx="195">
                  <c:v>31.1</c:v>
                </c:pt>
                <c:pt idx="196">
                  <c:v>31.1</c:v>
                </c:pt>
                <c:pt idx="197">
                  <c:v>31.1</c:v>
                </c:pt>
                <c:pt idx="198">
                  <c:v>31.1</c:v>
                </c:pt>
                <c:pt idx="199">
                  <c:v>31.5</c:v>
                </c:pt>
                <c:pt idx="200">
                  <c:v>31.5</c:v>
                </c:pt>
                <c:pt idx="201">
                  <c:v>31.5</c:v>
                </c:pt>
                <c:pt idx="202">
                  <c:v>31.5</c:v>
                </c:pt>
                <c:pt idx="203">
                  <c:v>31.51</c:v>
                </c:pt>
                <c:pt idx="204">
                  <c:v>31.51</c:v>
                </c:pt>
                <c:pt idx="205">
                  <c:v>31.51</c:v>
                </c:pt>
                <c:pt idx="206">
                  <c:v>31.76</c:v>
                </c:pt>
                <c:pt idx="207">
                  <c:v>31.93</c:v>
                </c:pt>
                <c:pt idx="208">
                  <c:v>31.93</c:v>
                </c:pt>
                <c:pt idx="209">
                  <c:v>31.93</c:v>
                </c:pt>
                <c:pt idx="210">
                  <c:v>31.93</c:v>
                </c:pt>
                <c:pt idx="211">
                  <c:v>31.93</c:v>
                </c:pt>
                <c:pt idx="212">
                  <c:v>31.93</c:v>
                </c:pt>
                <c:pt idx="213">
                  <c:v>32.1</c:v>
                </c:pt>
                <c:pt idx="214">
                  <c:v>32.1</c:v>
                </c:pt>
                <c:pt idx="215">
                  <c:v>32.1</c:v>
                </c:pt>
                <c:pt idx="216">
                  <c:v>32.24</c:v>
                </c:pt>
                <c:pt idx="217">
                  <c:v>32.24</c:v>
                </c:pt>
                <c:pt idx="218">
                  <c:v>32.24</c:v>
                </c:pt>
                <c:pt idx="219">
                  <c:v>32.31</c:v>
                </c:pt>
                <c:pt idx="220">
                  <c:v>32.31</c:v>
                </c:pt>
                <c:pt idx="221">
                  <c:v>32.31</c:v>
                </c:pt>
                <c:pt idx="222">
                  <c:v>32.31</c:v>
                </c:pt>
                <c:pt idx="223">
                  <c:v>32.31</c:v>
                </c:pt>
                <c:pt idx="224">
                  <c:v>32.31</c:v>
                </c:pt>
                <c:pt idx="225">
                  <c:v>32.31</c:v>
                </c:pt>
                <c:pt idx="226">
                  <c:v>32.31</c:v>
                </c:pt>
                <c:pt idx="227">
                  <c:v>32.31</c:v>
                </c:pt>
                <c:pt idx="228">
                  <c:v>32.31</c:v>
                </c:pt>
                <c:pt idx="229">
                  <c:v>32.31</c:v>
                </c:pt>
                <c:pt idx="230">
                  <c:v>32.31</c:v>
                </c:pt>
                <c:pt idx="231">
                  <c:v>32.31</c:v>
                </c:pt>
                <c:pt idx="232">
                  <c:v>32.39</c:v>
                </c:pt>
                <c:pt idx="233">
                  <c:v>32.39</c:v>
                </c:pt>
                <c:pt idx="234">
                  <c:v>#N/A</c:v>
                </c:pt>
                <c:pt idx="235">
                  <c:v>32.39</c:v>
                </c:pt>
                <c:pt idx="236">
                  <c:v>32.39</c:v>
                </c:pt>
                <c:pt idx="237">
                  <c:v>32.39</c:v>
                </c:pt>
                <c:pt idx="238">
                  <c:v>32.39</c:v>
                </c:pt>
                <c:pt idx="239">
                  <c:v>32.39</c:v>
                </c:pt>
                <c:pt idx="240">
                  <c:v>32.53</c:v>
                </c:pt>
                <c:pt idx="241">
                  <c:v>32.53</c:v>
                </c:pt>
                <c:pt idx="242">
                  <c:v>32.53</c:v>
                </c:pt>
                <c:pt idx="243">
                  <c:v>32.53</c:v>
                </c:pt>
                <c:pt idx="244">
                  <c:v>32.53</c:v>
                </c:pt>
                <c:pt idx="245">
                  <c:v>32.53</c:v>
                </c:pt>
                <c:pt idx="246">
                  <c:v>32.53</c:v>
                </c:pt>
                <c:pt idx="247">
                  <c:v>32.53</c:v>
                </c:pt>
                <c:pt idx="248">
                  <c:v>32.53</c:v>
                </c:pt>
                <c:pt idx="249">
                  <c:v>32.53</c:v>
                </c:pt>
                <c:pt idx="250">
                  <c:v>32.659999999999997</c:v>
                </c:pt>
                <c:pt idx="251">
                  <c:v>32.659999999999997</c:v>
                </c:pt>
                <c:pt idx="252">
                  <c:v>32.71</c:v>
                </c:pt>
                <c:pt idx="253">
                  <c:v>32.71</c:v>
                </c:pt>
                <c:pt idx="254">
                  <c:v>32.76</c:v>
                </c:pt>
                <c:pt idx="255">
                  <c:v>32.76</c:v>
                </c:pt>
                <c:pt idx="256">
                  <c:v>32.76</c:v>
                </c:pt>
                <c:pt idx="257">
                  <c:v>32.76</c:v>
                </c:pt>
                <c:pt idx="258">
                  <c:v>32.76</c:v>
                </c:pt>
                <c:pt idx="259">
                  <c:v>33.5</c:v>
                </c:pt>
                <c:pt idx="260">
                  <c:v>34</c:v>
                </c:pt>
                <c:pt idx="261">
                  <c:v>35</c:v>
                </c:pt>
                <c:pt idx="262">
                  <c:v>36.5</c:v>
                </c:pt>
                <c:pt idx="263">
                  <c:v>36.5</c:v>
                </c:pt>
                <c:pt idx="264">
                  <c:v>36.5</c:v>
                </c:pt>
                <c:pt idx="265">
                  <c:v>36.5</c:v>
                </c:pt>
                <c:pt idx="266">
                  <c:v>36.5</c:v>
                </c:pt>
                <c:pt idx="267">
                  <c:v>36.5</c:v>
                </c:pt>
                <c:pt idx="268">
                  <c:v>36.5</c:v>
                </c:pt>
                <c:pt idx="269">
                  <c:v>#N/A</c:v>
                </c:pt>
                <c:pt idx="270">
                  <c:v>#N/A</c:v>
                </c:pt>
                <c:pt idx="271">
                  <c:v>36.5</c:v>
                </c:pt>
                <c:pt idx="272">
                  <c:v>36.5</c:v>
                </c:pt>
                <c:pt idx="273">
                  <c:v>40.15</c:v>
                </c:pt>
                <c:pt idx="274">
                  <c:v>40.15</c:v>
                </c:pt>
                <c:pt idx="275">
                  <c:v>40.15</c:v>
                </c:pt>
                <c:pt idx="276">
                  <c:v>40.15</c:v>
                </c:pt>
                <c:pt idx="277">
                  <c:v>40.15</c:v>
                </c:pt>
                <c:pt idx="278">
                  <c:v>39</c:v>
                </c:pt>
                <c:pt idx="279">
                  <c:v>39</c:v>
                </c:pt>
                <c:pt idx="280">
                  <c:v>40</c:v>
                </c:pt>
                <c:pt idx="281">
                  <c:v>40</c:v>
                </c:pt>
                <c:pt idx="282">
                  <c:v>40</c:v>
                </c:pt>
                <c:pt idx="283">
                  <c:v>40</c:v>
                </c:pt>
                <c:pt idx="284">
                  <c:v>40</c:v>
                </c:pt>
                <c:pt idx="285">
                  <c:v>40</c:v>
                </c:pt>
                <c:pt idx="286">
                  <c:v>40</c:v>
                </c:pt>
                <c:pt idx="287">
                  <c:v>40</c:v>
                </c:pt>
                <c:pt idx="288">
                  <c:v>40.01</c:v>
                </c:pt>
                <c:pt idx="289">
                  <c:v>40.01</c:v>
                </c:pt>
                <c:pt idx="290">
                  <c:v>40</c:v>
                </c:pt>
                <c:pt idx="291">
                  <c:v>40</c:v>
                </c:pt>
                <c:pt idx="292">
                  <c:v>40</c:v>
                </c:pt>
                <c:pt idx="293">
                  <c:v>40</c:v>
                </c:pt>
                <c:pt idx="294">
                  <c:v>40</c:v>
                </c:pt>
                <c:pt idx="295">
                  <c:v>40</c:v>
                </c:pt>
                <c:pt idx="296">
                  <c:v>40</c:v>
                </c:pt>
                <c:pt idx="297">
                  <c:v>40</c:v>
                </c:pt>
                <c:pt idx="298">
                  <c:v>40</c:v>
                </c:pt>
                <c:pt idx="299">
                  <c:v>40</c:v>
                </c:pt>
                <c:pt idx="300">
                  <c:v>#N/A</c:v>
                </c:pt>
                <c:pt idx="301">
                  <c:v>40</c:v>
                </c:pt>
                <c:pt idx="302">
                  <c:v>40</c:v>
                </c:pt>
                <c:pt idx="303">
                  <c:v>#N/A</c:v>
                </c:pt>
                <c:pt idx="304">
                  <c:v>#N/A</c:v>
                </c:pt>
                <c:pt idx="305">
                  <c:v>40</c:v>
                </c:pt>
                <c:pt idx="306">
                  <c:v>40</c:v>
                </c:pt>
                <c:pt idx="307">
                  <c:v>40</c:v>
                </c:pt>
                <c:pt idx="308">
                  <c:v>40</c:v>
                </c:pt>
                <c:pt idx="309">
                  <c:v>39</c:v>
                </c:pt>
                <c:pt idx="310">
                  <c:v>39</c:v>
                </c:pt>
                <c:pt idx="311">
                  <c:v>39.020000000000003</c:v>
                </c:pt>
                <c:pt idx="312">
                  <c:v>39.07</c:v>
                </c:pt>
                <c:pt idx="313">
                  <c:v>39.1</c:v>
                </c:pt>
                <c:pt idx="314">
                  <c:v>39.119999999999997</c:v>
                </c:pt>
                <c:pt idx="315">
                  <c:v>39.119999999999997</c:v>
                </c:pt>
                <c:pt idx="316">
                  <c:v>39.119999999999997</c:v>
                </c:pt>
                <c:pt idx="317">
                  <c:v>39.200000000000003</c:v>
                </c:pt>
                <c:pt idx="318">
                  <c:v>39.200000000000003</c:v>
                </c:pt>
                <c:pt idx="319">
                  <c:v>39.200000000000003</c:v>
                </c:pt>
                <c:pt idx="320">
                  <c:v>39.200000000000003</c:v>
                </c:pt>
                <c:pt idx="321">
                  <c:v>39.200000000000003</c:v>
                </c:pt>
                <c:pt idx="322">
                  <c:v>39.200000000000003</c:v>
                </c:pt>
                <c:pt idx="323">
                  <c:v>39.200000000000003</c:v>
                </c:pt>
                <c:pt idx="324">
                  <c:v>39.200000000000003</c:v>
                </c:pt>
                <c:pt idx="325">
                  <c:v>39.200000000000003</c:v>
                </c:pt>
                <c:pt idx="326">
                  <c:v>39.200000000000003</c:v>
                </c:pt>
                <c:pt idx="327">
                  <c:v>39.200000000000003</c:v>
                </c:pt>
                <c:pt idx="328">
                  <c:v>39.200000000000003</c:v>
                </c:pt>
                <c:pt idx="329">
                  <c:v>39.200000000000003</c:v>
                </c:pt>
                <c:pt idx="330">
                  <c:v>39.200000000000003</c:v>
                </c:pt>
                <c:pt idx="331">
                  <c:v>39.200000000000003</c:v>
                </c:pt>
                <c:pt idx="332">
                  <c:v>39.200000000000003</c:v>
                </c:pt>
                <c:pt idx="333">
                  <c:v>39.200000000000003</c:v>
                </c:pt>
                <c:pt idx="334">
                  <c:v>39.200000000000003</c:v>
                </c:pt>
                <c:pt idx="335">
                  <c:v>39.200000000000003</c:v>
                </c:pt>
                <c:pt idx="336">
                  <c:v>39.200000000000003</c:v>
                </c:pt>
                <c:pt idx="337">
                  <c:v>39.200000000000003</c:v>
                </c:pt>
                <c:pt idx="338">
                  <c:v>39.380000000000003</c:v>
                </c:pt>
                <c:pt idx="339">
                  <c:v>39.380000000000003</c:v>
                </c:pt>
                <c:pt idx="340">
                  <c:v>39.380000000000003</c:v>
                </c:pt>
                <c:pt idx="341">
                  <c:v>39.51</c:v>
                </c:pt>
                <c:pt idx="342">
                  <c:v>39.51</c:v>
                </c:pt>
                <c:pt idx="343">
                  <c:v>39.51</c:v>
                </c:pt>
                <c:pt idx="344">
                  <c:v>39.51</c:v>
                </c:pt>
                <c:pt idx="345">
                  <c:v>39.51</c:v>
                </c:pt>
                <c:pt idx="346">
                  <c:v>39.51</c:v>
                </c:pt>
                <c:pt idx="347">
                  <c:v>39.51</c:v>
                </c:pt>
                <c:pt idx="348">
                  <c:v>39.51</c:v>
                </c:pt>
                <c:pt idx="349">
                  <c:v>39.51</c:v>
                </c:pt>
                <c:pt idx="350">
                  <c:v>39.51</c:v>
                </c:pt>
                <c:pt idx="351">
                  <c:v>39.51</c:v>
                </c:pt>
                <c:pt idx="352">
                  <c:v>39.51</c:v>
                </c:pt>
                <c:pt idx="353">
                  <c:v>39.51</c:v>
                </c:pt>
                <c:pt idx="354">
                  <c:v>39.51</c:v>
                </c:pt>
                <c:pt idx="355">
                  <c:v>39.51</c:v>
                </c:pt>
                <c:pt idx="356">
                  <c:v>39.51</c:v>
                </c:pt>
                <c:pt idx="357">
                  <c:v>39.51</c:v>
                </c:pt>
                <c:pt idx="358">
                  <c:v>39.51</c:v>
                </c:pt>
                <c:pt idx="359">
                  <c:v>39.51</c:v>
                </c:pt>
                <c:pt idx="360">
                  <c:v>39.51</c:v>
                </c:pt>
                <c:pt idx="361">
                  <c:v>40.21</c:v>
                </c:pt>
                <c:pt idx="362">
                  <c:v>40.299999999999997</c:v>
                </c:pt>
                <c:pt idx="363">
                  <c:v>40.299999999999997</c:v>
                </c:pt>
                <c:pt idx="364">
                  <c:v>40.6</c:v>
                </c:pt>
                <c:pt idx="365">
                  <c:v>40.6</c:v>
                </c:pt>
                <c:pt idx="366">
                  <c:v>40.6</c:v>
                </c:pt>
                <c:pt idx="367">
                  <c:v>40.61</c:v>
                </c:pt>
                <c:pt idx="368">
                  <c:v>40.61</c:v>
                </c:pt>
                <c:pt idx="369">
                  <c:v>40.75</c:v>
                </c:pt>
                <c:pt idx="370">
                  <c:v>40.75</c:v>
                </c:pt>
                <c:pt idx="371">
                  <c:v>40.85</c:v>
                </c:pt>
                <c:pt idx="372">
                  <c:v>41</c:v>
                </c:pt>
                <c:pt idx="373">
                  <c:v>41</c:v>
                </c:pt>
                <c:pt idx="374">
                  <c:v>41</c:v>
                </c:pt>
                <c:pt idx="375">
                  <c:v>41</c:v>
                </c:pt>
                <c:pt idx="376">
                  <c:v>41</c:v>
                </c:pt>
                <c:pt idx="377">
                  <c:v>41</c:v>
                </c:pt>
                <c:pt idx="378">
                  <c:v>41</c:v>
                </c:pt>
                <c:pt idx="379">
                  <c:v>41.01</c:v>
                </c:pt>
                <c:pt idx="380">
                  <c:v>41.01</c:v>
                </c:pt>
                <c:pt idx="381">
                  <c:v>41.01</c:v>
                </c:pt>
                <c:pt idx="382">
                  <c:v>41.01</c:v>
                </c:pt>
                <c:pt idx="383">
                  <c:v>41.01</c:v>
                </c:pt>
                <c:pt idx="384">
                  <c:v>41.01</c:v>
                </c:pt>
                <c:pt idx="385">
                  <c:v>41.01</c:v>
                </c:pt>
                <c:pt idx="386">
                  <c:v>41.01</c:v>
                </c:pt>
                <c:pt idx="387">
                  <c:v>#N/A</c:v>
                </c:pt>
                <c:pt idx="388">
                  <c:v>41.01</c:v>
                </c:pt>
                <c:pt idx="389">
                  <c:v>41.01</c:v>
                </c:pt>
                <c:pt idx="390">
                  <c:v>41.01</c:v>
                </c:pt>
                <c:pt idx="391">
                  <c:v>41.01</c:v>
                </c:pt>
                <c:pt idx="392">
                  <c:v>41.01</c:v>
                </c:pt>
                <c:pt idx="393">
                  <c:v>41.04</c:v>
                </c:pt>
                <c:pt idx="394">
                  <c:v>41.04</c:v>
                </c:pt>
                <c:pt idx="395">
                  <c:v>41.04</c:v>
                </c:pt>
                <c:pt idx="396">
                  <c:v>41.17</c:v>
                </c:pt>
                <c:pt idx="397">
                  <c:v>41.17</c:v>
                </c:pt>
                <c:pt idx="398">
                  <c:v>41.17</c:v>
                </c:pt>
                <c:pt idx="399">
                  <c:v>41.17</c:v>
                </c:pt>
                <c:pt idx="400">
                  <c:v>41.17</c:v>
                </c:pt>
                <c:pt idx="401">
                  <c:v>41.17</c:v>
                </c:pt>
                <c:pt idx="402">
                  <c:v>41.17</c:v>
                </c:pt>
                <c:pt idx="403">
                  <c:v>41.17</c:v>
                </c:pt>
                <c:pt idx="404">
                  <c:v>41.17</c:v>
                </c:pt>
                <c:pt idx="405">
                  <c:v>41.17</c:v>
                </c:pt>
                <c:pt idx="406">
                  <c:v>41.27</c:v>
                </c:pt>
                <c:pt idx="407">
                  <c:v>41.27</c:v>
                </c:pt>
                <c:pt idx="408">
                  <c:v>#N/A</c:v>
                </c:pt>
                <c:pt idx="409">
                  <c:v>41.27</c:v>
                </c:pt>
                <c:pt idx="410">
                  <c:v>41.27</c:v>
                </c:pt>
                <c:pt idx="411">
                  <c:v>41.27</c:v>
                </c:pt>
                <c:pt idx="412">
                  <c:v>41.27</c:v>
                </c:pt>
                <c:pt idx="413">
                  <c:v>41.27</c:v>
                </c:pt>
                <c:pt idx="414">
                  <c:v>41.27</c:v>
                </c:pt>
                <c:pt idx="415">
                  <c:v>41.27</c:v>
                </c:pt>
                <c:pt idx="416">
                  <c:v>#N/A</c:v>
                </c:pt>
                <c:pt idx="417">
                  <c:v>41.27</c:v>
                </c:pt>
                <c:pt idx="418">
                  <c:v>41.27</c:v>
                </c:pt>
                <c:pt idx="419">
                  <c:v>41.27</c:v>
                </c:pt>
                <c:pt idx="420">
                  <c:v>41.27</c:v>
                </c:pt>
                <c:pt idx="421">
                  <c:v>41.27</c:v>
                </c:pt>
                <c:pt idx="422">
                  <c:v>41.27</c:v>
                </c:pt>
                <c:pt idx="423">
                  <c:v>41.27</c:v>
                </c:pt>
                <c:pt idx="424">
                  <c:v>41.27</c:v>
                </c:pt>
                <c:pt idx="425">
                  <c:v>41.27</c:v>
                </c:pt>
                <c:pt idx="426">
                  <c:v>#N/A</c:v>
                </c:pt>
                <c:pt idx="427">
                  <c:v>41.27</c:v>
                </c:pt>
                <c:pt idx="428">
                  <c:v>41.27</c:v>
                </c:pt>
                <c:pt idx="429">
                  <c:v>41.27</c:v>
                </c:pt>
                <c:pt idx="430">
                  <c:v>41.27</c:v>
                </c:pt>
                <c:pt idx="431">
                  <c:v>41.27</c:v>
                </c:pt>
                <c:pt idx="432">
                  <c:v>41.27</c:v>
                </c:pt>
                <c:pt idx="433">
                  <c:v>43</c:v>
                </c:pt>
                <c:pt idx="434">
                  <c:v>43.5</c:v>
                </c:pt>
                <c:pt idx="435">
                  <c:v>43.5</c:v>
                </c:pt>
                <c:pt idx="436">
                  <c:v>43.5</c:v>
                </c:pt>
                <c:pt idx="437">
                  <c:v>43.5</c:v>
                </c:pt>
                <c:pt idx="438">
                  <c:v>43.5</c:v>
                </c:pt>
                <c:pt idx="439">
                  <c:v>43.5</c:v>
                </c:pt>
                <c:pt idx="440">
                  <c:v>44.15</c:v>
                </c:pt>
                <c:pt idx="441">
                  <c:v>44.5</c:v>
                </c:pt>
                <c:pt idx="442">
                  <c:v>44.5</c:v>
                </c:pt>
                <c:pt idx="443">
                  <c:v>44.5</c:v>
                </c:pt>
                <c:pt idx="444">
                  <c:v>44.5</c:v>
                </c:pt>
                <c:pt idx="445">
                  <c:v>44.5</c:v>
                </c:pt>
                <c:pt idx="446">
                  <c:v>44.5</c:v>
                </c:pt>
                <c:pt idx="447">
                  <c:v>44.5</c:v>
                </c:pt>
                <c:pt idx="448">
                  <c:v>44.5</c:v>
                </c:pt>
                <c:pt idx="449">
                  <c:v>44.5</c:v>
                </c:pt>
                <c:pt idx="450">
                  <c:v>44.5</c:v>
                </c:pt>
                <c:pt idx="451">
                  <c:v>44.75</c:v>
                </c:pt>
                <c:pt idx="452">
                  <c:v>45.2</c:v>
                </c:pt>
                <c:pt idx="453">
                  <c:v>45.2</c:v>
                </c:pt>
                <c:pt idx="454">
                  <c:v>45.2</c:v>
                </c:pt>
                <c:pt idx="455">
                  <c:v>45.2</c:v>
                </c:pt>
                <c:pt idx="456">
                  <c:v>#N/A</c:v>
                </c:pt>
                <c:pt idx="457">
                  <c:v>45.2</c:v>
                </c:pt>
                <c:pt idx="458">
                  <c:v>45.2</c:v>
                </c:pt>
                <c:pt idx="459">
                  <c:v>45.2</c:v>
                </c:pt>
                <c:pt idx="460">
                  <c:v>45.2</c:v>
                </c:pt>
                <c:pt idx="461">
                  <c:v>45.2</c:v>
                </c:pt>
                <c:pt idx="462">
                  <c:v>45.2</c:v>
                </c:pt>
                <c:pt idx="463">
                  <c:v>45.2</c:v>
                </c:pt>
                <c:pt idx="464">
                  <c:v>45.2</c:v>
                </c:pt>
                <c:pt idx="465">
                  <c:v>45.2</c:v>
                </c:pt>
                <c:pt idx="466">
                  <c:v>45.2</c:v>
                </c:pt>
                <c:pt idx="467">
                  <c:v>45.2</c:v>
                </c:pt>
                <c:pt idx="468">
                  <c:v>45.2</c:v>
                </c:pt>
                <c:pt idx="469">
                  <c:v>45.51</c:v>
                </c:pt>
                <c:pt idx="470">
                  <c:v>45.51</c:v>
                </c:pt>
                <c:pt idx="471">
                  <c:v>45.51</c:v>
                </c:pt>
                <c:pt idx="472">
                  <c:v>45.56</c:v>
                </c:pt>
                <c:pt idx="473">
                  <c:v>45.8</c:v>
                </c:pt>
                <c:pt idx="474">
                  <c:v>45.8</c:v>
                </c:pt>
                <c:pt idx="475">
                  <c:v>47</c:v>
                </c:pt>
                <c:pt idx="476">
                  <c:v>47</c:v>
                </c:pt>
                <c:pt idx="477">
                  <c:v>47.05</c:v>
                </c:pt>
                <c:pt idx="478">
                  <c:v>47.05</c:v>
                </c:pt>
                <c:pt idx="479">
                  <c:v>47.05</c:v>
                </c:pt>
                <c:pt idx="480">
                  <c:v>47.05</c:v>
                </c:pt>
                <c:pt idx="481">
                  <c:v>47.75</c:v>
                </c:pt>
                <c:pt idx="482">
                  <c:v>47.75</c:v>
                </c:pt>
                <c:pt idx="483">
                  <c:v>47.75</c:v>
                </c:pt>
                <c:pt idx="484">
                  <c:v>47.75</c:v>
                </c:pt>
                <c:pt idx="485">
                  <c:v>47.75</c:v>
                </c:pt>
                <c:pt idx="486">
                  <c:v>47.75</c:v>
                </c:pt>
                <c:pt idx="487">
                  <c:v>47.75</c:v>
                </c:pt>
                <c:pt idx="488">
                  <c:v>47.75</c:v>
                </c:pt>
                <c:pt idx="489">
                  <c:v>47.75</c:v>
                </c:pt>
                <c:pt idx="490">
                  <c:v>47.75</c:v>
                </c:pt>
                <c:pt idx="491">
                  <c:v>47.8</c:v>
                </c:pt>
                <c:pt idx="492">
                  <c:v>#N/A</c:v>
                </c:pt>
                <c:pt idx="493">
                  <c:v>47.8</c:v>
                </c:pt>
                <c:pt idx="494">
                  <c:v>47.81</c:v>
                </c:pt>
                <c:pt idx="495">
                  <c:v>47.81</c:v>
                </c:pt>
                <c:pt idx="496">
                  <c:v>47.81</c:v>
                </c:pt>
                <c:pt idx="497">
                  <c:v>47.81</c:v>
                </c:pt>
                <c:pt idx="498">
                  <c:v>47.81</c:v>
                </c:pt>
                <c:pt idx="499">
                  <c:v>47.81</c:v>
                </c:pt>
                <c:pt idx="500">
                  <c:v>47.81</c:v>
                </c:pt>
                <c:pt idx="501">
                  <c:v>47.84</c:v>
                </c:pt>
                <c:pt idx="502">
                  <c:v>48</c:v>
                </c:pt>
                <c:pt idx="503">
                  <c:v>48</c:v>
                </c:pt>
                <c:pt idx="504">
                  <c:v>48</c:v>
                </c:pt>
                <c:pt idx="505">
                  <c:v>48</c:v>
                </c:pt>
                <c:pt idx="506">
                  <c:v>50</c:v>
                </c:pt>
                <c:pt idx="507">
                  <c:v>48.5</c:v>
                </c:pt>
                <c:pt idx="508">
                  <c:v>48.5</c:v>
                </c:pt>
                <c:pt idx="509">
                  <c:v>48.56</c:v>
                </c:pt>
                <c:pt idx="510">
                  <c:v>48.56</c:v>
                </c:pt>
                <c:pt idx="511">
                  <c:v>49</c:v>
                </c:pt>
                <c:pt idx="512">
                  <c:v>49</c:v>
                </c:pt>
                <c:pt idx="513">
                  <c:v>50</c:v>
                </c:pt>
                <c:pt idx="514">
                  <c:v>50</c:v>
                </c:pt>
                <c:pt idx="515">
                  <c:v>50</c:v>
                </c:pt>
                <c:pt idx="516">
                  <c:v>50</c:v>
                </c:pt>
                <c:pt idx="517">
                  <c:v>50</c:v>
                </c:pt>
                <c:pt idx="518">
                  <c:v>50</c:v>
                </c:pt>
                <c:pt idx="519">
                  <c:v>50</c:v>
                </c:pt>
                <c:pt idx="520">
                  <c:v>50</c:v>
                </c:pt>
                <c:pt idx="521">
                  <c:v>50</c:v>
                </c:pt>
                <c:pt idx="522">
                  <c:v>50</c:v>
                </c:pt>
                <c:pt idx="523">
                  <c:v>50</c:v>
                </c:pt>
                <c:pt idx="524">
                  <c:v>50</c:v>
                </c:pt>
                <c:pt idx="525">
                  <c:v>50</c:v>
                </c:pt>
                <c:pt idx="526">
                  <c:v>50.01</c:v>
                </c:pt>
                <c:pt idx="527">
                  <c:v>50.01</c:v>
                </c:pt>
                <c:pt idx="528">
                  <c:v>50.01</c:v>
                </c:pt>
                <c:pt idx="529">
                  <c:v>50</c:v>
                </c:pt>
                <c:pt idx="530">
                  <c:v>50</c:v>
                </c:pt>
                <c:pt idx="531">
                  <c:v>50</c:v>
                </c:pt>
                <c:pt idx="532">
                  <c:v>50</c:v>
                </c:pt>
                <c:pt idx="533">
                  <c:v>50</c:v>
                </c:pt>
                <c:pt idx="534">
                  <c:v>50</c:v>
                </c:pt>
                <c:pt idx="535">
                  <c:v>50</c:v>
                </c:pt>
                <c:pt idx="536">
                  <c:v>50</c:v>
                </c:pt>
                <c:pt idx="537">
                  <c:v>50</c:v>
                </c:pt>
                <c:pt idx="538">
                  <c:v>50</c:v>
                </c:pt>
                <c:pt idx="539">
                  <c:v>50</c:v>
                </c:pt>
                <c:pt idx="540">
                  <c:v>50</c:v>
                </c:pt>
                <c:pt idx="541">
                  <c:v>50</c:v>
                </c:pt>
                <c:pt idx="542">
                  <c:v>#N/A</c:v>
                </c:pt>
                <c:pt idx="543">
                  <c:v>#N/A</c:v>
                </c:pt>
                <c:pt idx="544">
                  <c:v>50.01</c:v>
                </c:pt>
                <c:pt idx="545">
                  <c:v>50.01</c:v>
                </c:pt>
                <c:pt idx="546">
                  <c:v>50.01</c:v>
                </c:pt>
                <c:pt idx="547">
                  <c:v>50.01</c:v>
                </c:pt>
                <c:pt idx="548">
                  <c:v>50.01</c:v>
                </c:pt>
                <c:pt idx="549">
                  <c:v>50.01</c:v>
                </c:pt>
                <c:pt idx="550">
                  <c:v>50.01</c:v>
                </c:pt>
                <c:pt idx="551">
                  <c:v>50.01</c:v>
                </c:pt>
                <c:pt idx="552">
                  <c:v>50.01</c:v>
                </c:pt>
                <c:pt idx="553">
                  <c:v>50.01</c:v>
                </c:pt>
                <c:pt idx="554">
                  <c:v>50.26</c:v>
                </c:pt>
                <c:pt idx="555">
                  <c:v>50.26</c:v>
                </c:pt>
                <c:pt idx="556">
                  <c:v>50.26</c:v>
                </c:pt>
                <c:pt idx="557">
                  <c:v>50.28</c:v>
                </c:pt>
                <c:pt idx="558">
                  <c:v>51</c:v>
                </c:pt>
                <c:pt idx="559">
                  <c:v>#N/A</c:v>
                </c:pt>
                <c:pt idx="560">
                  <c:v>51</c:v>
                </c:pt>
                <c:pt idx="561">
                  <c:v>52</c:v>
                </c:pt>
                <c:pt idx="562">
                  <c:v>52.02</c:v>
                </c:pt>
                <c:pt idx="563">
                  <c:v>52.02</c:v>
                </c:pt>
                <c:pt idx="564">
                  <c:v>52.02</c:v>
                </c:pt>
                <c:pt idx="565">
                  <c:v>52.02</c:v>
                </c:pt>
                <c:pt idx="566">
                  <c:v>52.02</c:v>
                </c:pt>
                <c:pt idx="567">
                  <c:v>52.02</c:v>
                </c:pt>
                <c:pt idx="568">
                  <c:v>52.02</c:v>
                </c:pt>
                <c:pt idx="569">
                  <c:v>52.02</c:v>
                </c:pt>
                <c:pt idx="570">
                  <c:v>52.02</c:v>
                </c:pt>
                <c:pt idx="571">
                  <c:v>52.02</c:v>
                </c:pt>
                <c:pt idx="572">
                  <c:v>52.02</c:v>
                </c:pt>
                <c:pt idx="573">
                  <c:v>52.02</c:v>
                </c:pt>
                <c:pt idx="574">
                  <c:v>52.02</c:v>
                </c:pt>
                <c:pt idx="575">
                  <c:v>52.02</c:v>
                </c:pt>
                <c:pt idx="576">
                  <c:v>#N/A</c:v>
                </c:pt>
                <c:pt idx="577" formatCode="d\-mmm\-yy">
                  <c:v>#N/A</c:v>
                </c:pt>
                <c:pt idx="578">
                  <c:v>52.02</c:v>
                </c:pt>
                <c:pt idx="579">
                  <c:v>52.02</c:v>
                </c:pt>
                <c:pt idx="580">
                  <c:v>52.02</c:v>
                </c:pt>
                <c:pt idx="581">
                  <c:v>52.02</c:v>
                </c:pt>
                <c:pt idx="582">
                  <c:v>52.02</c:v>
                </c:pt>
                <c:pt idx="583">
                  <c:v>52.02</c:v>
                </c:pt>
                <c:pt idx="584">
                  <c:v>52.02</c:v>
                </c:pt>
                <c:pt idx="585">
                  <c:v>52.02</c:v>
                </c:pt>
                <c:pt idx="586">
                  <c:v>52.02</c:v>
                </c:pt>
                <c:pt idx="587">
                  <c:v>52.02</c:v>
                </c:pt>
                <c:pt idx="588">
                  <c:v>53.21</c:v>
                </c:pt>
                <c:pt idx="589">
                  <c:v>53.21</c:v>
                </c:pt>
                <c:pt idx="590">
                  <c:v>53.21</c:v>
                </c:pt>
                <c:pt idx="591">
                  <c:v>53.21</c:v>
                </c:pt>
                <c:pt idx="592">
                  <c:v>53.21</c:v>
                </c:pt>
                <c:pt idx="593">
                  <c:v>53.21</c:v>
                </c:pt>
                <c:pt idx="594">
                  <c:v>53.21</c:v>
                </c:pt>
                <c:pt idx="595">
                  <c:v>53.21</c:v>
                </c:pt>
                <c:pt idx="596">
                  <c:v>53.21</c:v>
                </c:pt>
                <c:pt idx="597">
                  <c:v>53.21</c:v>
                </c:pt>
                <c:pt idx="598">
                  <c:v>53.21</c:v>
                </c:pt>
                <c:pt idx="599">
                  <c:v>54</c:v>
                </c:pt>
                <c:pt idx="600">
                  <c:v>54.01</c:v>
                </c:pt>
                <c:pt idx="601">
                  <c:v>54.01</c:v>
                </c:pt>
                <c:pt idx="602">
                  <c:v>54.01</c:v>
                </c:pt>
                <c:pt idx="603">
                  <c:v>54.01</c:v>
                </c:pt>
                <c:pt idx="604">
                  <c:v>54.01</c:v>
                </c:pt>
                <c:pt idx="605">
                  <c:v>54.1</c:v>
                </c:pt>
                <c:pt idx="606">
                  <c:v>54.1</c:v>
                </c:pt>
                <c:pt idx="607">
                  <c:v>54.1</c:v>
                </c:pt>
                <c:pt idx="608">
                  <c:v>54.1</c:v>
                </c:pt>
                <c:pt idx="609">
                  <c:v>54.02</c:v>
                </c:pt>
                <c:pt idx="610">
                  <c:v>54.02</c:v>
                </c:pt>
                <c:pt idx="611">
                  <c:v>54.02</c:v>
                </c:pt>
                <c:pt idx="612">
                  <c:v>54.02</c:v>
                </c:pt>
                <c:pt idx="613">
                  <c:v>54.22</c:v>
                </c:pt>
                <c:pt idx="614">
                  <c:v>54.23</c:v>
                </c:pt>
                <c:pt idx="615">
                  <c:v>54.23</c:v>
                </c:pt>
                <c:pt idx="616">
                  <c:v>54.23</c:v>
                </c:pt>
                <c:pt idx="617">
                  <c:v>54.23</c:v>
                </c:pt>
                <c:pt idx="618">
                  <c:v>54.26</c:v>
                </c:pt>
                <c:pt idx="619">
                  <c:v>54.25</c:v>
                </c:pt>
                <c:pt idx="620">
                  <c:v>54.26</c:v>
                </c:pt>
                <c:pt idx="621">
                  <c:v>54.26</c:v>
                </c:pt>
                <c:pt idx="622">
                  <c:v>54.27</c:v>
                </c:pt>
                <c:pt idx="623">
                  <c:v>55</c:v>
                </c:pt>
                <c:pt idx="624">
                  <c:v>55</c:v>
                </c:pt>
                <c:pt idx="625">
                  <c:v>55</c:v>
                </c:pt>
                <c:pt idx="626">
                  <c:v>55</c:v>
                </c:pt>
                <c:pt idx="627">
                  <c:v>55</c:v>
                </c:pt>
                <c:pt idx="628">
                  <c:v>55</c:v>
                </c:pt>
                <c:pt idx="629">
                  <c:v>55</c:v>
                </c:pt>
                <c:pt idx="630">
                  <c:v>55.08</c:v>
                </c:pt>
                <c:pt idx="631">
                  <c:v>55.1</c:v>
                </c:pt>
                <c:pt idx="632">
                  <c:v>55.1</c:v>
                </c:pt>
                <c:pt idx="633">
                  <c:v>55.1</c:v>
                </c:pt>
                <c:pt idx="634">
                  <c:v>55.11</c:v>
                </c:pt>
                <c:pt idx="635">
                  <c:v>55.11</c:v>
                </c:pt>
                <c:pt idx="636">
                  <c:v>55.11</c:v>
                </c:pt>
                <c:pt idx="637">
                  <c:v>55.11</c:v>
                </c:pt>
                <c:pt idx="638">
                  <c:v>55.11</c:v>
                </c:pt>
                <c:pt idx="639">
                  <c:v>55.11</c:v>
                </c:pt>
                <c:pt idx="640">
                  <c:v>55.11</c:v>
                </c:pt>
                <c:pt idx="641">
                  <c:v>55.11</c:v>
                </c:pt>
                <c:pt idx="642">
                  <c:v>55.11</c:v>
                </c:pt>
                <c:pt idx="643">
                  <c:v>55.11</c:v>
                </c:pt>
                <c:pt idx="644">
                  <c:v>55.11</c:v>
                </c:pt>
                <c:pt idx="645">
                  <c:v>55.61</c:v>
                </c:pt>
                <c:pt idx="646">
                  <c:v>55.61</c:v>
                </c:pt>
                <c:pt idx="647">
                  <c:v>55.61</c:v>
                </c:pt>
                <c:pt idx="648">
                  <c:v>55.61</c:v>
                </c:pt>
                <c:pt idx="649">
                  <c:v>55.64</c:v>
                </c:pt>
                <c:pt idx="650">
                  <c:v>55.64</c:v>
                </c:pt>
                <c:pt idx="651">
                  <c:v>55.64</c:v>
                </c:pt>
                <c:pt idx="652">
                  <c:v>55.64</c:v>
                </c:pt>
                <c:pt idx="653">
                  <c:v>55.64</c:v>
                </c:pt>
                <c:pt idx="654">
                  <c:v>55.64</c:v>
                </c:pt>
                <c:pt idx="655">
                  <c:v>55.64</c:v>
                </c:pt>
                <c:pt idx="656">
                  <c:v>55.64</c:v>
                </c:pt>
                <c:pt idx="657">
                  <c:v>55.64</c:v>
                </c:pt>
                <c:pt idx="658">
                  <c:v>55.64</c:v>
                </c:pt>
                <c:pt idx="659">
                  <c:v>55.7</c:v>
                </c:pt>
                <c:pt idx="660">
                  <c:v>56</c:v>
                </c:pt>
                <c:pt idx="661">
                  <c:v>56</c:v>
                </c:pt>
                <c:pt idx="662">
                  <c:v>56</c:v>
                </c:pt>
                <c:pt idx="663">
                  <c:v>56</c:v>
                </c:pt>
                <c:pt idx="664">
                  <c:v>56</c:v>
                </c:pt>
                <c:pt idx="665">
                  <c:v>56</c:v>
                </c:pt>
                <c:pt idx="666">
                  <c:v>56.06</c:v>
                </c:pt>
                <c:pt idx="667">
                  <c:v>56.06</c:v>
                </c:pt>
                <c:pt idx="668">
                  <c:v>56.08</c:v>
                </c:pt>
                <c:pt idx="669">
                  <c:v>56.08</c:v>
                </c:pt>
                <c:pt idx="670">
                  <c:v>56.08</c:v>
                </c:pt>
                <c:pt idx="671">
                  <c:v>56.1</c:v>
                </c:pt>
                <c:pt idx="672">
                  <c:v>56.1</c:v>
                </c:pt>
                <c:pt idx="673">
                  <c:v>56.1</c:v>
                </c:pt>
                <c:pt idx="674">
                  <c:v>56.1</c:v>
                </c:pt>
                <c:pt idx="675">
                  <c:v>56.1</c:v>
                </c:pt>
                <c:pt idx="676">
                  <c:v>56.1</c:v>
                </c:pt>
                <c:pt idx="677">
                  <c:v>56.1</c:v>
                </c:pt>
                <c:pt idx="678">
                  <c:v>56.1</c:v>
                </c:pt>
                <c:pt idx="679">
                  <c:v>56.1</c:v>
                </c:pt>
                <c:pt idx="680">
                  <c:v>56.1</c:v>
                </c:pt>
                <c:pt idx="681">
                  <c:v>56.1</c:v>
                </c:pt>
                <c:pt idx="682">
                  <c:v>56.62</c:v>
                </c:pt>
                <c:pt idx="683">
                  <c:v>56.62</c:v>
                </c:pt>
                <c:pt idx="684">
                  <c:v>56.62</c:v>
                </c:pt>
                <c:pt idx="685">
                  <c:v>56.75</c:v>
                </c:pt>
                <c:pt idx="686">
                  <c:v>56.75</c:v>
                </c:pt>
                <c:pt idx="687">
                  <c:v>56.75</c:v>
                </c:pt>
                <c:pt idx="688">
                  <c:v>56.75</c:v>
                </c:pt>
                <c:pt idx="689">
                  <c:v>56.75</c:v>
                </c:pt>
                <c:pt idx="690">
                  <c:v>56.75</c:v>
                </c:pt>
                <c:pt idx="691">
                  <c:v>57.01</c:v>
                </c:pt>
                <c:pt idx="692">
                  <c:v>57.01</c:v>
                </c:pt>
                <c:pt idx="693">
                  <c:v>57.01</c:v>
                </c:pt>
                <c:pt idx="694">
                  <c:v>57.01</c:v>
                </c:pt>
                <c:pt idx="695">
                  <c:v>57.95</c:v>
                </c:pt>
                <c:pt idx="696">
                  <c:v>57.95</c:v>
                </c:pt>
                <c:pt idx="697">
                  <c:v>57.95</c:v>
                </c:pt>
                <c:pt idx="698">
                  <c:v>57.95</c:v>
                </c:pt>
                <c:pt idx="699">
                  <c:v>57.95</c:v>
                </c:pt>
                <c:pt idx="700">
                  <c:v>58.01</c:v>
                </c:pt>
                <c:pt idx="701">
                  <c:v>58.97</c:v>
                </c:pt>
                <c:pt idx="702">
                  <c:v>58.97</c:v>
                </c:pt>
                <c:pt idx="703">
                  <c:v>58.97</c:v>
                </c:pt>
                <c:pt idx="704">
                  <c:v>58.97</c:v>
                </c:pt>
                <c:pt idx="705">
                  <c:v>58.97</c:v>
                </c:pt>
                <c:pt idx="706">
                  <c:v>59</c:v>
                </c:pt>
                <c:pt idx="707">
                  <c:v>58.8</c:v>
                </c:pt>
                <c:pt idx="708">
                  <c:v>58.8</c:v>
                </c:pt>
                <c:pt idx="709">
                  <c:v>58.8</c:v>
                </c:pt>
                <c:pt idx="710">
                  <c:v>58.8</c:v>
                </c:pt>
                <c:pt idx="711">
                  <c:v>58.8</c:v>
                </c:pt>
                <c:pt idx="712">
                  <c:v>58.8</c:v>
                </c:pt>
                <c:pt idx="713">
                  <c:v>58.8</c:v>
                </c:pt>
                <c:pt idx="714">
                  <c:v>58.8</c:v>
                </c:pt>
                <c:pt idx="715">
                  <c:v>58.8</c:v>
                </c:pt>
                <c:pt idx="716">
                  <c:v>59.21</c:v>
                </c:pt>
                <c:pt idx="717">
                  <c:v>59.21</c:v>
                </c:pt>
                <c:pt idx="718">
                  <c:v>59.21</c:v>
                </c:pt>
                <c:pt idx="719">
                  <c:v>60.01</c:v>
                </c:pt>
                <c:pt idx="720">
                  <c:v>60.01</c:v>
                </c:pt>
                <c:pt idx="721">
                  <c:v>60.01</c:v>
                </c:pt>
                <c:pt idx="722">
                  <c:v>60.01</c:v>
                </c:pt>
                <c:pt idx="723">
                  <c:v>60.95</c:v>
                </c:pt>
                <c:pt idx="724">
                  <c:v>60.95</c:v>
                </c:pt>
                <c:pt idx="725">
                  <c:v>60.95</c:v>
                </c:pt>
                <c:pt idx="726">
                  <c:v>60.95</c:v>
                </c:pt>
                <c:pt idx="727">
                  <c:v>60.95</c:v>
                </c:pt>
                <c:pt idx="728">
                  <c:v>60.95</c:v>
                </c:pt>
                <c:pt idx="729">
                  <c:v>60.95</c:v>
                </c:pt>
                <c:pt idx="730">
                  <c:v>60.95</c:v>
                </c:pt>
                <c:pt idx="731">
                  <c:v>60.95</c:v>
                </c:pt>
                <c:pt idx="732">
                  <c:v>60.95</c:v>
                </c:pt>
                <c:pt idx="733">
                  <c:v>60.95</c:v>
                </c:pt>
                <c:pt idx="734">
                  <c:v>61</c:v>
                </c:pt>
                <c:pt idx="735">
                  <c:v>61</c:v>
                </c:pt>
                <c:pt idx="736">
                  <c:v>61</c:v>
                </c:pt>
                <c:pt idx="737">
                  <c:v>61.5</c:v>
                </c:pt>
                <c:pt idx="738">
                  <c:v>61.5</c:v>
                </c:pt>
                <c:pt idx="739">
                  <c:v>61.5</c:v>
                </c:pt>
                <c:pt idx="740">
                  <c:v>61.05</c:v>
                </c:pt>
                <c:pt idx="741">
                  <c:v>61.05</c:v>
                </c:pt>
                <c:pt idx="742">
                  <c:v>61.05</c:v>
                </c:pt>
                <c:pt idx="743">
                  <c:v>61.05</c:v>
                </c:pt>
                <c:pt idx="744">
                  <c:v>61.05</c:v>
                </c:pt>
                <c:pt idx="745">
                  <c:v>61.05</c:v>
                </c:pt>
                <c:pt idx="746">
                  <c:v>61.05</c:v>
                </c:pt>
                <c:pt idx="747">
                  <c:v>61.05</c:v>
                </c:pt>
                <c:pt idx="748">
                  <c:v>61.35</c:v>
                </c:pt>
              </c:numCache>
            </c:numRef>
          </c:y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axId val="129451136"/>
        <c:axId val="129452672"/>
      </c:scatterChart>
      <c:valAx>
        <c:axId val="129451136"/>
        <c:scaling>
          <c:orientation val="minMax"/>
          <c:max val="41200"/>
          <c:min val="39800"/>
        </c:scaling>
        <c:delete val="0"/>
        <c:axPos val="b"/>
        <c:numFmt formatCode="d\-mmm\-yy" sourceLinked="1"/>
        <c:majorTickMark val="out"/>
        <c:minorTickMark val="none"/>
        <c:tickLblPos val="nextTo"/>
        <c:crossAx val="129452672"/>
        <c:crosses val="autoZero"/>
        <c:crossBetween val="midCat"/>
        <c:majorUnit val="400"/>
      </c:valAx>
      <c:valAx>
        <c:axId val="129452672"/>
        <c:scaling>
          <c:orientation val="minMax"/>
          <c:min val="22"/>
        </c:scaling>
        <c:delete val="0"/>
        <c:axPos val="l"/>
        <c:numFmt formatCode="General" sourceLinked="1"/>
        <c:majorTickMark val="out"/>
        <c:minorTickMark val="none"/>
        <c:tickLblPos val="nextTo"/>
        <c:crossAx val="129451136"/>
        <c:crosses val="autoZero"/>
        <c:crossBetween val="midCat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PRICE_O</c:v>
                </c:pt>
              </c:strCache>
            </c:strRef>
          </c:tx>
          <c:spPr>
            <a:ln>
              <a:solidFill>
                <a:schemeClr val="accent2">
                  <a:lumMod val="60000"/>
                  <a:lumOff val="40000"/>
                </a:schemeClr>
              </a:solidFill>
            </a:ln>
          </c:spPr>
          <c:marker>
            <c:symbol val="none"/>
          </c:marker>
          <c:xVal>
            <c:numRef>
              <c:f>Sheet1!$A$2:$A$871</c:f>
              <c:numCache>
                <c:formatCode>d\-mmm\-yy</c:formatCode>
                <c:ptCount val="870"/>
                <c:pt idx="0">
                  <c:v>39846</c:v>
                </c:pt>
                <c:pt idx="1">
                  <c:v>39847</c:v>
                </c:pt>
                <c:pt idx="2">
                  <c:v>39848</c:v>
                </c:pt>
                <c:pt idx="3">
                  <c:v>39849</c:v>
                </c:pt>
                <c:pt idx="4">
                  <c:v>39850</c:v>
                </c:pt>
                <c:pt idx="5">
                  <c:v>39853</c:v>
                </c:pt>
                <c:pt idx="6">
                  <c:v>39854</c:v>
                </c:pt>
                <c:pt idx="7">
                  <c:v>39855</c:v>
                </c:pt>
                <c:pt idx="8">
                  <c:v>39856</c:v>
                </c:pt>
                <c:pt idx="9">
                  <c:v>39857</c:v>
                </c:pt>
                <c:pt idx="10">
                  <c:v>39860</c:v>
                </c:pt>
                <c:pt idx="11">
                  <c:v>39861</c:v>
                </c:pt>
                <c:pt idx="12">
                  <c:v>39862</c:v>
                </c:pt>
                <c:pt idx="13">
                  <c:v>39863</c:v>
                </c:pt>
                <c:pt idx="14">
                  <c:v>39864</c:v>
                </c:pt>
                <c:pt idx="15">
                  <c:v>39867</c:v>
                </c:pt>
                <c:pt idx="16">
                  <c:v>39868</c:v>
                </c:pt>
                <c:pt idx="17">
                  <c:v>39869</c:v>
                </c:pt>
                <c:pt idx="18">
                  <c:v>39870</c:v>
                </c:pt>
                <c:pt idx="19">
                  <c:v>39871</c:v>
                </c:pt>
                <c:pt idx="20">
                  <c:v>39874</c:v>
                </c:pt>
                <c:pt idx="21">
                  <c:v>39875</c:v>
                </c:pt>
                <c:pt idx="22">
                  <c:v>39876</c:v>
                </c:pt>
                <c:pt idx="23">
                  <c:v>39877</c:v>
                </c:pt>
                <c:pt idx="24">
                  <c:v>39878</c:v>
                </c:pt>
                <c:pt idx="25">
                  <c:v>39881</c:v>
                </c:pt>
                <c:pt idx="26">
                  <c:v>39882</c:v>
                </c:pt>
                <c:pt idx="27">
                  <c:v>39883</c:v>
                </c:pt>
                <c:pt idx="28">
                  <c:v>39884</c:v>
                </c:pt>
                <c:pt idx="29">
                  <c:v>39885</c:v>
                </c:pt>
                <c:pt idx="30">
                  <c:v>39888</c:v>
                </c:pt>
                <c:pt idx="31">
                  <c:v>39889</c:v>
                </c:pt>
                <c:pt idx="32">
                  <c:v>39890</c:v>
                </c:pt>
                <c:pt idx="33">
                  <c:v>39891</c:v>
                </c:pt>
                <c:pt idx="34">
                  <c:v>39892</c:v>
                </c:pt>
                <c:pt idx="35">
                  <c:v>39895</c:v>
                </c:pt>
                <c:pt idx="36">
                  <c:v>39896</c:v>
                </c:pt>
                <c:pt idx="37">
                  <c:v>39897</c:v>
                </c:pt>
                <c:pt idx="38">
                  <c:v>39898</c:v>
                </c:pt>
                <c:pt idx="39">
                  <c:v>39899</c:v>
                </c:pt>
                <c:pt idx="40">
                  <c:v>39902</c:v>
                </c:pt>
                <c:pt idx="41">
                  <c:v>39903</c:v>
                </c:pt>
                <c:pt idx="42">
                  <c:v>39904</c:v>
                </c:pt>
                <c:pt idx="43">
                  <c:v>39905</c:v>
                </c:pt>
                <c:pt idx="44">
                  <c:v>39906</c:v>
                </c:pt>
                <c:pt idx="45">
                  <c:v>39909</c:v>
                </c:pt>
                <c:pt idx="46">
                  <c:v>39910</c:v>
                </c:pt>
                <c:pt idx="47">
                  <c:v>39911</c:v>
                </c:pt>
                <c:pt idx="48">
                  <c:v>39912</c:v>
                </c:pt>
                <c:pt idx="49">
                  <c:v>39913</c:v>
                </c:pt>
                <c:pt idx="50">
                  <c:v>39916</c:v>
                </c:pt>
                <c:pt idx="51">
                  <c:v>39917</c:v>
                </c:pt>
                <c:pt idx="52">
                  <c:v>39918</c:v>
                </c:pt>
                <c:pt idx="53">
                  <c:v>39919</c:v>
                </c:pt>
                <c:pt idx="54">
                  <c:v>39920</c:v>
                </c:pt>
                <c:pt idx="55">
                  <c:v>39923</c:v>
                </c:pt>
                <c:pt idx="56">
                  <c:v>39924</c:v>
                </c:pt>
                <c:pt idx="57">
                  <c:v>39925</c:v>
                </c:pt>
                <c:pt idx="58">
                  <c:v>39926</c:v>
                </c:pt>
                <c:pt idx="59">
                  <c:v>39927</c:v>
                </c:pt>
                <c:pt idx="60">
                  <c:v>39930</c:v>
                </c:pt>
                <c:pt idx="61">
                  <c:v>39931</c:v>
                </c:pt>
                <c:pt idx="62">
                  <c:v>39932</c:v>
                </c:pt>
                <c:pt idx="63">
                  <c:v>39933</c:v>
                </c:pt>
                <c:pt idx="64">
                  <c:v>39934</c:v>
                </c:pt>
                <c:pt idx="65">
                  <c:v>39937</c:v>
                </c:pt>
                <c:pt idx="66">
                  <c:v>39938</c:v>
                </c:pt>
                <c:pt idx="67">
                  <c:v>39939</c:v>
                </c:pt>
                <c:pt idx="68">
                  <c:v>39940</c:v>
                </c:pt>
                <c:pt idx="69">
                  <c:v>39941</c:v>
                </c:pt>
                <c:pt idx="70">
                  <c:v>39944</c:v>
                </c:pt>
                <c:pt idx="71">
                  <c:v>39945</c:v>
                </c:pt>
                <c:pt idx="72">
                  <c:v>39946</c:v>
                </c:pt>
                <c:pt idx="73">
                  <c:v>39947</c:v>
                </c:pt>
                <c:pt idx="74">
                  <c:v>39948</c:v>
                </c:pt>
                <c:pt idx="75">
                  <c:v>39951</c:v>
                </c:pt>
                <c:pt idx="76">
                  <c:v>39952</c:v>
                </c:pt>
                <c:pt idx="77">
                  <c:v>39953</c:v>
                </c:pt>
                <c:pt idx="78">
                  <c:v>39954</c:v>
                </c:pt>
                <c:pt idx="79">
                  <c:v>39955</c:v>
                </c:pt>
                <c:pt idx="80">
                  <c:v>39958</c:v>
                </c:pt>
                <c:pt idx="81">
                  <c:v>39959</c:v>
                </c:pt>
                <c:pt idx="82">
                  <c:v>39960</c:v>
                </c:pt>
                <c:pt idx="83">
                  <c:v>39961</c:v>
                </c:pt>
                <c:pt idx="84">
                  <c:v>39962</c:v>
                </c:pt>
                <c:pt idx="85">
                  <c:v>39965</c:v>
                </c:pt>
                <c:pt idx="86">
                  <c:v>39966</c:v>
                </c:pt>
                <c:pt idx="87">
                  <c:v>39967</c:v>
                </c:pt>
                <c:pt idx="88">
                  <c:v>39968</c:v>
                </c:pt>
                <c:pt idx="89">
                  <c:v>39969</c:v>
                </c:pt>
                <c:pt idx="90">
                  <c:v>39972</c:v>
                </c:pt>
                <c:pt idx="91">
                  <c:v>39973</c:v>
                </c:pt>
                <c:pt idx="92">
                  <c:v>39974</c:v>
                </c:pt>
                <c:pt idx="93">
                  <c:v>39975</c:v>
                </c:pt>
                <c:pt idx="94">
                  <c:v>39976</c:v>
                </c:pt>
                <c:pt idx="95">
                  <c:v>39979</c:v>
                </c:pt>
                <c:pt idx="96">
                  <c:v>39980</c:v>
                </c:pt>
                <c:pt idx="97">
                  <c:v>39981</c:v>
                </c:pt>
                <c:pt idx="98">
                  <c:v>39982</c:v>
                </c:pt>
                <c:pt idx="99">
                  <c:v>39983</c:v>
                </c:pt>
                <c:pt idx="100">
                  <c:v>39986</c:v>
                </c:pt>
                <c:pt idx="101">
                  <c:v>39987</c:v>
                </c:pt>
                <c:pt idx="102">
                  <c:v>39988</c:v>
                </c:pt>
                <c:pt idx="103">
                  <c:v>39989</c:v>
                </c:pt>
                <c:pt idx="104">
                  <c:v>39990</c:v>
                </c:pt>
                <c:pt idx="105">
                  <c:v>39993</c:v>
                </c:pt>
                <c:pt idx="106">
                  <c:v>39994</c:v>
                </c:pt>
                <c:pt idx="107">
                  <c:v>39995</c:v>
                </c:pt>
                <c:pt idx="108">
                  <c:v>39996</c:v>
                </c:pt>
                <c:pt idx="109">
                  <c:v>39997</c:v>
                </c:pt>
                <c:pt idx="110">
                  <c:v>40000</c:v>
                </c:pt>
                <c:pt idx="111">
                  <c:v>40001</c:v>
                </c:pt>
                <c:pt idx="112">
                  <c:v>40002</c:v>
                </c:pt>
                <c:pt idx="113">
                  <c:v>40003</c:v>
                </c:pt>
                <c:pt idx="114">
                  <c:v>40004</c:v>
                </c:pt>
                <c:pt idx="115">
                  <c:v>40007</c:v>
                </c:pt>
                <c:pt idx="116">
                  <c:v>40008</c:v>
                </c:pt>
                <c:pt idx="117">
                  <c:v>40009</c:v>
                </c:pt>
                <c:pt idx="118">
                  <c:v>40010</c:v>
                </c:pt>
                <c:pt idx="119">
                  <c:v>40011</c:v>
                </c:pt>
                <c:pt idx="120">
                  <c:v>40014</c:v>
                </c:pt>
                <c:pt idx="121">
                  <c:v>40015</c:v>
                </c:pt>
                <c:pt idx="122">
                  <c:v>40016</c:v>
                </c:pt>
                <c:pt idx="123">
                  <c:v>40017</c:v>
                </c:pt>
                <c:pt idx="124">
                  <c:v>40018</c:v>
                </c:pt>
                <c:pt idx="125">
                  <c:v>40021</c:v>
                </c:pt>
                <c:pt idx="126">
                  <c:v>40022</c:v>
                </c:pt>
                <c:pt idx="127">
                  <c:v>40023</c:v>
                </c:pt>
                <c:pt idx="128">
                  <c:v>40024</c:v>
                </c:pt>
                <c:pt idx="129">
                  <c:v>40025</c:v>
                </c:pt>
                <c:pt idx="130">
                  <c:v>40028</c:v>
                </c:pt>
                <c:pt idx="131">
                  <c:v>40029</c:v>
                </c:pt>
                <c:pt idx="132">
                  <c:v>40030</c:v>
                </c:pt>
                <c:pt idx="133">
                  <c:v>40031</c:v>
                </c:pt>
                <c:pt idx="134">
                  <c:v>40032</c:v>
                </c:pt>
                <c:pt idx="135">
                  <c:v>40035</c:v>
                </c:pt>
                <c:pt idx="136">
                  <c:v>40036</c:v>
                </c:pt>
                <c:pt idx="137">
                  <c:v>40037</c:v>
                </c:pt>
                <c:pt idx="138">
                  <c:v>40038</c:v>
                </c:pt>
                <c:pt idx="139">
                  <c:v>40039</c:v>
                </c:pt>
                <c:pt idx="140">
                  <c:v>40042</c:v>
                </c:pt>
                <c:pt idx="141">
                  <c:v>40043</c:v>
                </c:pt>
                <c:pt idx="142">
                  <c:v>40044</c:v>
                </c:pt>
                <c:pt idx="143">
                  <c:v>40045</c:v>
                </c:pt>
                <c:pt idx="144">
                  <c:v>40046</c:v>
                </c:pt>
                <c:pt idx="145">
                  <c:v>40049</c:v>
                </c:pt>
                <c:pt idx="146">
                  <c:v>40050</c:v>
                </c:pt>
                <c:pt idx="147">
                  <c:v>40051</c:v>
                </c:pt>
                <c:pt idx="148">
                  <c:v>40052</c:v>
                </c:pt>
                <c:pt idx="149">
                  <c:v>40053</c:v>
                </c:pt>
                <c:pt idx="150">
                  <c:v>40056</c:v>
                </c:pt>
                <c:pt idx="151">
                  <c:v>40057</c:v>
                </c:pt>
                <c:pt idx="152">
                  <c:v>40058</c:v>
                </c:pt>
                <c:pt idx="153">
                  <c:v>40059</c:v>
                </c:pt>
                <c:pt idx="154">
                  <c:v>40060</c:v>
                </c:pt>
                <c:pt idx="155">
                  <c:v>40063</c:v>
                </c:pt>
                <c:pt idx="156">
                  <c:v>40064</c:v>
                </c:pt>
                <c:pt idx="157">
                  <c:v>40065</c:v>
                </c:pt>
                <c:pt idx="158">
                  <c:v>40066</c:v>
                </c:pt>
                <c:pt idx="159">
                  <c:v>40067</c:v>
                </c:pt>
                <c:pt idx="160">
                  <c:v>40070</c:v>
                </c:pt>
                <c:pt idx="161">
                  <c:v>40071</c:v>
                </c:pt>
                <c:pt idx="162">
                  <c:v>40072</c:v>
                </c:pt>
                <c:pt idx="163">
                  <c:v>40073</c:v>
                </c:pt>
                <c:pt idx="164">
                  <c:v>40074</c:v>
                </c:pt>
                <c:pt idx="165">
                  <c:v>40077</c:v>
                </c:pt>
                <c:pt idx="166">
                  <c:v>40078</c:v>
                </c:pt>
                <c:pt idx="167">
                  <c:v>40079</c:v>
                </c:pt>
                <c:pt idx="168">
                  <c:v>40080</c:v>
                </c:pt>
                <c:pt idx="169">
                  <c:v>40081</c:v>
                </c:pt>
                <c:pt idx="170">
                  <c:v>40084</c:v>
                </c:pt>
                <c:pt idx="171">
                  <c:v>40085</c:v>
                </c:pt>
                <c:pt idx="172">
                  <c:v>40086</c:v>
                </c:pt>
                <c:pt idx="173">
                  <c:v>40087</c:v>
                </c:pt>
                <c:pt idx="174">
                  <c:v>40088</c:v>
                </c:pt>
                <c:pt idx="175">
                  <c:v>40091</c:v>
                </c:pt>
                <c:pt idx="176">
                  <c:v>40092</c:v>
                </c:pt>
                <c:pt idx="177">
                  <c:v>40093</c:v>
                </c:pt>
                <c:pt idx="178">
                  <c:v>40094</c:v>
                </c:pt>
                <c:pt idx="179">
                  <c:v>40095</c:v>
                </c:pt>
                <c:pt idx="180">
                  <c:v>40098</c:v>
                </c:pt>
                <c:pt idx="181">
                  <c:v>40099</c:v>
                </c:pt>
                <c:pt idx="182">
                  <c:v>40100</c:v>
                </c:pt>
                <c:pt idx="183">
                  <c:v>40101</c:v>
                </c:pt>
                <c:pt idx="184">
                  <c:v>40102</c:v>
                </c:pt>
                <c:pt idx="185">
                  <c:v>40105</c:v>
                </c:pt>
                <c:pt idx="186">
                  <c:v>40106</c:v>
                </c:pt>
                <c:pt idx="187">
                  <c:v>40107</c:v>
                </c:pt>
                <c:pt idx="188">
                  <c:v>40108</c:v>
                </c:pt>
                <c:pt idx="189">
                  <c:v>40109</c:v>
                </c:pt>
                <c:pt idx="190">
                  <c:v>40112</c:v>
                </c:pt>
                <c:pt idx="191">
                  <c:v>40113</c:v>
                </c:pt>
                <c:pt idx="192">
                  <c:v>40114</c:v>
                </c:pt>
                <c:pt idx="193">
                  <c:v>40115</c:v>
                </c:pt>
                <c:pt idx="194">
                  <c:v>40116</c:v>
                </c:pt>
                <c:pt idx="195">
                  <c:v>40119</c:v>
                </c:pt>
                <c:pt idx="196">
                  <c:v>40120</c:v>
                </c:pt>
                <c:pt idx="197">
                  <c:v>40121</c:v>
                </c:pt>
                <c:pt idx="198">
                  <c:v>40122</c:v>
                </c:pt>
                <c:pt idx="199">
                  <c:v>40123</c:v>
                </c:pt>
                <c:pt idx="200">
                  <c:v>40126</c:v>
                </c:pt>
                <c:pt idx="201">
                  <c:v>40127</c:v>
                </c:pt>
                <c:pt idx="202">
                  <c:v>40128</c:v>
                </c:pt>
                <c:pt idx="203">
                  <c:v>40129</c:v>
                </c:pt>
                <c:pt idx="204">
                  <c:v>40130</c:v>
                </c:pt>
                <c:pt idx="205">
                  <c:v>40133</c:v>
                </c:pt>
                <c:pt idx="206">
                  <c:v>40134</c:v>
                </c:pt>
                <c:pt idx="207">
                  <c:v>40135</c:v>
                </c:pt>
                <c:pt idx="208">
                  <c:v>40136</c:v>
                </c:pt>
                <c:pt idx="209">
                  <c:v>40137</c:v>
                </c:pt>
                <c:pt idx="210">
                  <c:v>40140</c:v>
                </c:pt>
                <c:pt idx="211">
                  <c:v>40141</c:v>
                </c:pt>
                <c:pt idx="212">
                  <c:v>40142</c:v>
                </c:pt>
                <c:pt idx="213">
                  <c:v>40143</c:v>
                </c:pt>
                <c:pt idx="214">
                  <c:v>40144</c:v>
                </c:pt>
                <c:pt idx="215">
                  <c:v>40147</c:v>
                </c:pt>
                <c:pt idx="216">
                  <c:v>40148</c:v>
                </c:pt>
                <c:pt idx="217">
                  <c:v>40149</c:v>
                </c:pt>
                <c:pt idx="218">
                  <c:v>40150</c:v>
                </c:pt>
                <c:pt idx="219">
                  <c:v>40151</c:v>
                </c:pt>
                <c:pt idx="220">
                  <c:v>40154</c:v>
                </c:pt>
                <c:pt idx="221">
                  <c:v>40155</c:v>
                </c:pt>
                <c:pt idx="222">
                  <c:v>40156</c:v>
                </c:pt>
                <c:pt idx="223">
                  <c:v>40157</c:v>
                </c:pt>
                <c:pt idx="224">
                  <c:v>40158</c:v>
                </c:pt>
                <c:pt idx="225">
                  <c:v>40161</c:v>
                </c:pt>
                <c:pt idx="226">
                  <c:v>40162</c:v>
                </c:pt>
                <c:pt idx="227">
                  <c:v>40163</c:v>
                </c:pt>
                <c:pt idx="228">
                  <c:v>40164</c:v>
                </c:pt>
                <c:pt idx="229">
                  <c:v>40165</c:v>
                </c:pt>
                <c:pt idx="230">
                  <c:v>40168</c:v>
                </c:pt>
                <c:pt idx="231">
                  <c:v>40169</c:v>
                </c:pt>
                <c:pt idx="232">
                  <c:v>40170</c:v>
                </c:pt>
                <c:pt idx="233">
                  <c:v>40171</c:v>
                </c:pt>
                <c:pt idx="234">
                  <c:v>40172</c:v>
                </c:pt>
                <c:pt idx="235">
                  <c:v>40175</c:v>
                </c:pt>
                <c:pt idx="236">
                  <c:v>40176</c:v>
                </c:pt>
                <c:pt idx="237">
                  <c:v>40177</c:v>
                </c:pt>
                <c:pt idx="238">
                  <c:v>40178</c:v>
                </c:pt>
                <c:pt idx="239">
                  <c:v>40182</c:v>
                </c:pt>
                <c:pt idx="240">
                  <c:v>40183</c:v>
                </c:pt>
                <c:pt idx="241">
                  <c:v>40184</c:v>
                </c:pt>
                <c:pt idx="242">
                  <c:v>40185</c:v>
                </c:pt>
                <c:pt idx="243">
                  <c:v>40186</c:v>
                </c:pt>
                <c:pt idx="244">
                  <c:v>40189</c:v>
                </c:pt>
                <c:pt idx="245">
                  <c:v>40190</c:v>
                </c:pt>
                <c:pt idx="246">
                  <c:v>40191</c:v>
                </c:pt>
                <c:pt idx="247">
                  <c:v>40192</c:v>
                </c:pt>
                <c:pt idx="248">
                  <c:v>40193</c:v>
                </c:pt>
                <c:pt idx="249">
                  <c:v>40196</c:v>
                </c:pt>
                <c:pt idx="250">
                  <c:v>40197</c:v>
                </c:pt>
                <c:pt idx="251">
                  <c:v>40198</c:v>
                </c:pt>
                <c:pt idx="252">
                  <c:v>40199</c:v>
                </c:pt>
                <c:pt idx="253">
                  <c:v>40200</c:v>
                </c:pt>
                <c:pt idx="254">
                  <c:v>40203</c:v>
                </c:pt>
                <c:pt idx="255">
                  <c:v>40204</c:v>
                </c:pt>
                <c:pt idx="256">
                  <c:v>40205</c:v>
                </c:pt>
                <c:pt idx="257">
                  <c:v>40206</c:v>
                </c:pt>
                <c:pt idx="258">
                  <c:v>40207</c:v>
                </c:pt>
                <c:pt idx="259">
                  <c:v>40210</c:v>
                </c:pt>
                <c:pt idx="260">
                  <c:v>40211</c:v>
                </c:pt>
                <c:pt idx="261">
                  <c:v>40212</c:v>
                </c:pt>
                <c:pt idx="262">
                  <c:v>40213</c:v>
                </c:pt>
                <c:pt idx="263">
                  <c:v>40214</c:v>
                </c:pt>
                <c:pt idx="264">
                  <c:v>40217</c:v>
                </c:pt>
                <c:pt idx="265">
                  <c:v>40218</c:v>
                </c:pt>
                <c:pt idx="266">
                  <c:v>40219</c:v>
                </c:pt>
                <c:pt idx="267">
                  <c:v>40220</c:v>
                </c:pt>
                <c:pt idx="268">
                  <c:v>40221</c:v>
                </c:pt>
                <c:pt idx="269">
                  <c:v>40224</c:v>
                </c:pt>
                <c:pt idx="270">
                  <c:v>40225</c:v>
                </c:pt>
                <c:pt idx="271">
                  <c:v>40226</c:v>
                </c:pt>
                <c:pt idx="272">
                  <c:v>40227</c:v>
                </c:pt>
                <c:pt idx="273">
                  <c:v>40228</c:v>
                </c:pt>
                <c:pt idx="274">
                  <c:v>40231</c:v>
                </c:pt>
                <c:pt idx="275">
                  <c:v>40232</c:v>
                </c:pt>
                <c:pt idx="276">
                  <c:v>40233</c:v>
                </c:pt>
                <c:pt idx="277">
                  <c:v>40234</c:v>
                </c:pt>
                <c:pt idx="278">
                  <c:v>40235</c:v>
                </c:pt>
                <c:pt idx="279">
                  <c:v>40238</c:v>
                </c:pt>
                <c:pt idx="280">
                  <c:v>40239</c:v>
                </c:pt>
                <c:pt idx="281">
                  <c:v>40240</c:v>
                </c:pt>
                <c:pt idx="282">
                  <c:v>40241</c:v>
                </c:pt>
                <c:pt idx="283">
                  <c:v>40242</c:v>
                </c:pt>
                <c:pt idx="284">
                  <c:v>40245</c:v>
                </c:pt>
                <c:pt idx="285">
                  <c:v>40246</c:v>
                </c:pt>
                <c:pt idx="286">
                  <c:v>40247</c:v>
                </c:pt>
                <c:pt idx="287">
                  <c:v>40248</c:v>
                </c:pt>
                <c:pt idx="288">
                  <c:v>40249</c:v>
                </c:pt>
                <c:pt idx="289">
                  <c:v>40252</c:v>
                </c:pt>
                <c:pt idx="290">
                  <c:v>40253</c:v>
                </c:pt>
                <c:pt idx="291">
                  <c:v>40254</c:v>
                </c:pt>
                <c:pt idx="292">
                  <c:v>40255</c:v>
                </c:pt>
                <c:pt idx="293">
                  <c:v>40256</c:v>
                </c:pt>
                <c:pt idx="294">
                  <c:v>40259</c:v>
                </c:pt>
                <c:pt idx="295">
                  <c:v>40260</c:v>
                </c:pt>
                <c:pt idx="296">
                  <c:v>40261</c:v>
                </c:pt>
                <c:pt idx="297">
                  <c:v>40262</c:v>
                </c:pt>
                <c:pt idx="298">
                  <c:v>40263</c:v>
                </c:pt>
                <c:pt idx="299">
                  <c:v>40266</c:v>
                </c:pt>
                <c:pt idx="300">
                  <c:v>40267</c:v>
                </c:pt>
                <c:pt idx="301">
                  <c:v>40268</c:v>
                </c:pt>
                <c:pt idx="302">
                  <c:v>40269</c:v>
                </c:pt>
                <c:pt idx="303">
                  <c:v>40270</c:v>
                </c:pt>
                <c:pt idx="304">
                  <c:v>40273</c:v>
                </c:pt>
                <c:pt idx="305">
                  <c:v>40274</c:v>
                </c:pt>
                <c:pt idx="306">
                  <c:v>40275</c:v>
                </c:pt>
                <c:pt idx="307">
                  <c:v>40276</c:v>
                </c:pt>
                <c:pt idx="308">
                  <c:v>40277</c:v>
                </c:pt>
                <c:pt idx="309">
                  <c:v>40280</c:v>
                </c:pt>
                <c:pt idx="310">
                  <c:v>40281</c:v>
                </c:pt>
                <c:pt idx="311">
                  <c:v>40282</c:v>
                </c:pt>
                <c:pt idx="312">
                  <c:v>40283</c:v>
                </c:pt>
                <c:pt idx="313">
                  <c:v>40284</c:v>
                </c:pt>
                <c:pt idx="314">
                  <c:v>40287</c:v>
                </c:pt>
                <c:pt idx="315">
                  <c:v>40288</c:v>
                </c:pt>
                <c:pt idx="316">
                  <c:v>40289</c:v>
                </c:pt>
                <c:pt idx="317">
                  <c:v>40290</c:v>
                </c:pt>
                <c:pt idx="318">
                  <c:v>40291</c:v>
                </c:pt>
                <c:pt idx="319">
                  <c:v>40294</c:v>
                </c:pt>
                <c:pt idx="320">
                  <c:v>40295</c:v>
                </c:pt>
                <c:pt idx="321">
                  <c:v>40296</c:v>
                </c:pt>
                <c:pt idx="322">
                  <c:v>40297</c:v>
                </c:pt>
                <c:pt idx="323">
                  <c:v>40298</c:v>
                </c:pt>
                <c:pt idx="324">
                  <c:v>40301</c:v>
                </c:pt>
                <c:pt idx="325">
                  <c:v>40302</c:v>
                </c:pt>
                <c:pt idx="326">
                  <c:v>40303</c:v>
                </c:pt>
                <c:pt idx="327">
                  <c:v>40304</c:v>
                </c:pt>
                <c:pt idx="328">
                  <c:v>40305</c:v>
                </c:pt>
                <c:pt idx="329">
                  <c:v>40308</c:v>
                </c:pt>
                <c:pt idx="330">
                  <c:v>40309</c:v>
                </c:pt>
                <c:pt idx="331">
                  <c:v>40310</c:v>
                </c:pt>
                <c:pt idx="332">
                  <c:v>40311</c:v>
                </c:pt>
                <c:pt idx="333">
                  <c:v>40312</c:v>
                </c:pt>
                <c:pt idx="334">
                  <c:v>40315</c:v>
                </c:pt>
                <c:pt idx="335">
                  <c:v>40316</c:v>
                </c:pt>
                <c:pt idx="336">
                  <c:v>40317</c:v>
                </c:pt>
                <c:pt idx="337">
                  <c:v>40318</c:v>
                </c:pt>
                <c:pt idx="338">
                  <c:v>40319</c:v>
                </c:pt>
                <c:pt idx="339">
                  <c:v>40322</c:v>
                </c:pt>
                <c:pt idx="340">
                  <c:v>40323</c:v>
                </c:pt>
                <c:pt idx="341">
                  <c:v>40324</c:v>
                </c:pt>
                <c:pt idx="342">
                  <c:v>40325</c:v>
                </c:pt>
                <c:pt idx="343">
                  <c:v>40326</c:v>
                </c:pt>
                <c:pt idx="344">
                  <c:v>40330</c:v>
                </c:pt>
                <c:pt idx="345">
                  <c:v>40331</c:v>
                </c:pt>
                <c:pt idx="346">
                  <c:v>40333</c:v>
                </c:pt>
                <c:pt idx="347">
                  <c:v>40336</c:v>
                </c:pt>
                <c:pt idx="348">
                  <c:v>40337</c:v>
                </c:pt>
                <c:pt idx="349">
                  <c:v>40338</c:v>
                </c:pt>
                <c:pt idx="350">
                  <c:v>40339</c:v>
                </c:pt>
                <c:pt idx="351">
                  <c:v>40340</c:v>
                </c:pt>
                <c:pt idx="352">
                  <c:v>40343</c:v>
                </c:pt>
                <c:pt idx="353">
                  <c:v>40344</c:v>
                </c:pt>
                <c:pt idx="354">
                  <c:v>40345</c:v>
                </c:pt>
                <c:pt idx="355">
                  <c:v>40346</c:v>
                </c:pt>
                <c:pt idx="356">
                  <c:v>40347</c:v>
                </c:pt>
                <c:pt idx="357">
                  <c:v>40350</c:v>
                </c:pt>
                <c:pt idx="358">
                  <c:v>40351</c:v>
                </c:pt>
                <c:pt idx="359">
                  <c:v>40352</c:v>
                </c:pt>
                <c:pt idx="360">
                  <c:v>40353</c:v>
                </c:pt>
                <c:pt idx="361">
                  <c:v>40354</c:v>
                </c:pt>
                <c:pt idx="362">
                  <c:v>40357</c:v>
                </c:pt>
                <c:pt idx="363">
                  <c:v>40358</c:v>
                </c:pt>
                <c:pt idx="364">
                  <c:v>40359</c:v>
                </c:pt>
                <c:pt idx="365">
                  <c:v>40360</c:v>
                </c:pt>
                <c:pt idx="366">
                  <c:v>40361</c:v>
                </c:pt>
                <c:pt idx="367">
                  <c:v>40364</c:v>
                </c:pt>
                <c:pt idx="368">
                  <c:v>40365</c:v>
                </c:pt>
                <c:pt idx="369">
                  <c:v>40366</c:v>
                </c:pt>
                <c:pt idx="370">
                  <c:v>40367</c:v>
                </c:pt>
                <c:pt idx="371">
                  <c:v>40368</c:v>
                </c:pt>
                <c:pt idx="372">
                  <c:v>40371</c:v>
                </c:pt>
                <c:pt idx="373">
                  <c:v>40372</c:v>
                </c:pt>
                <c:pt idx="374">
                  <c:v>40373</c:v>
                </c:pt>
                <c:pt idx="375">
                  <c:v>40374</c:v>
                </c:pt>
                <c:pt idx="376">
                  <c:v>40375</c:v>
                </c:pt>
                <c:pt idx="377">
                  <c:v>40378</c:v>
                </c:pt>
                <c:pt idx="378">
                  <c:v>40379</c:v>
                </c:pt>
                <c:pt idx="379">
                  <c:v>40380</c:v>
                </c:pt>
                <c:pt idx="380">
                  <c:v>40381</c:v>
                </c:pt>
                <c:pt idx="381">
                  <c:v>40382</c:v>
                </c:pt>
                <c:pt idx="382">
                  <c:v>40385</c:v>
                </c:pt>
                <c:pt idx="383">
                  <c:v>40386</c:v>
                </c:pt>
                <c:pt idx="384">
                  <c:v>40387</c:v>
                </c:pt>
                <c:pt idx="385">
                  <c:v>40388</c:v>
                </c:pt>
                <c:pt idx="386">
                  <c:v>40389</c:v>
                </c:pt>
                <c:pt idx="387">
                  <c:v>40392</c:v>
                </c:pt>
                <c:pt idx="388">
                  <c:v>40393</c:v>
                </c:pt>
                <c:pt idx="389">
                  <c:v>40394</c:v>
                </c:pt>
                <c:pt idx="390">
                  <c:v>40395</c:v>
                </c:pt>
                <c:pt idx="391">
                  <c:v>40396</c:v>
                </c:pt>
                <c:pt idx="392">
                  <c:v>40399</c:v>
                </c:pt>
                <c:pt idx="393">
                  <c:v>40400</c:v>
                </c:pt>
                <c:pt idx="394">
                  <c:v>40401</c:v>
                </c:pt>
                <c:pt idx="395">
                  <c:v>40402</c:v>
                </c:pt>
                <c:pt idx="396">
                  <c:v>40403</c:v>
                </c:pt>
                <c:pt idx="397">
                  <c:v>40406</c:v>
                </c:pt>
                <c:pt idx="398">
                  <c:v>40407</c:v>
                </c:pt>
                <c:pt idx="399">
                  <c:v>40408</c:v>
                </c:pt>
                <c:pt idx="400">
                  <c:v>40409</c:v>
                </c:pt>
                <c:pt idx="401">
                  <c:v>40410</c:v>
                </c:pt>
                <c:pt idx="402">
                  <c:v>40413</c:v>
                </c:pt>
                <c:pt idx="403">
                  <c:v>40414</c:v>
                </c:pt>
                <c:pt idx="404">
                  <c:v>40415</c:v>
                </c:pt>
                <c:pt idx="405">
                  <c:v>40416</c:v>
                </c:pt>
                <c:pt idx="406">
                  <c:v>40417</c:v>
                </c:pt>
                <c:pt idx="407">
                  <c:v>40420</c:v>
                </c:pt>
                <c:pt idx="408">
                  <c:v>40421</c:v>
                </c:pt>
                <c:pt idx="409">
                  <c:v>40422</c:v>
                </c:pt>
                <c:pt idx="410">
                  <c:v>40423</c:v>
                </c:pt>
                <c:pt idx="411">
                  <c:v>40424</c:v>
                </c:pt>
                <c:pt idx="412">
                  <c:v>40427</c:v>
                </c:pt>
                <c:pt idx="413">
                  <c:v>40428</c:v>
                </c:pt>
                <c:pt idx="414">
                  <c:v>40429</c:v>
                </c:pt>
                <c:pt idx="415">
                  <c:v>40430</c:v>
                </c:pt>
                <c:pt idx="416">
                  <c:v>40431</c:v>
                </c:pt>
                <c:pt idx="417">
                  <c:v>40434</c:v>
                </c:pt>
                <c:pt idx="418">
                  <c:v>40435</c:v>
                </c:pt>
                <c:pt idx="419">
                  <c:v>40436</c:v>
                </c:pt>
                <c:pt idx="420">
                  <c:v>40437</c:v>
                </c:pt>
                <c:pt idx="421">
                  <c:v>40438</c:v>
                </c:pt>
                <c:pt idx="422">
                  <c:v>40441</c:v>
                </c:pt>
                <c:pt idx="423">
                  <c:v>40442</c:v>
                </c:pt>
                <c:pt idx="424">
                  <c:v>40443</c:v>
                </c:pt>
                <c:pt idx="425">
                  <c:v>40444</c:v>
                </c:pt>
                <c:pt idx="426">
                  <c:v>40445</c:v>
                </c:pt>
                <c:pt idx="427">
                  <c:v>40448</c:v>
                </c:pt>
                <c:pt idx="428">
                  <c:v>40449</c:v>
                </c:pt>
                <c:pt idx="429">
                  <c:v>40450</c:v>
                </c:pt>
                <c:pt idx="430">
                  <c:v>40451</c:v>
                </c:pt>
                <c:pt idx="431">
                  <c:v>40452</c:v>
                </c:pt>
                <c:pt idx="432">
                  <c:v>40455</c:v>
                </c:pt>
                <c:pt idx="433">
                  <c:v>40456</c:v>
                </c:pt>
                <c:pt idx="434">
                  <c:v>40457</c:v>
                </c:pt>
                <c:pt idx="435">
                  <c:v>40458</c:v>
                </c:pt>
                <c:pt idx="436">
                  <c:v>40459</c:v>
                </c:pt>
                <c:pt idx="437">
                  <c:v>40462</c:v>
                </c:pt>
                <c:pt idx="438">
                  <c:v>40463</c:v>
                </c:pt>
                <c:pt idx="439">
                  <c:v>40464</c:v>
                </c:pt>
                <c:pt idx="440">
                  <c:v>40465</c:v>
                </c:pt>
                <c:pt idx="441">
                  <c:v>40466</c:v>
                </c:pt>
                <c:pt idx="442">
                  <c:v>40469</c:v>
                </c:pt>
                <c:pt idx="443">
                  <c:v>40470</c:v>
                </c:pt>
                <c:pt idx="444">
                  <c:v>40471</c:v>
                </c:pt>
                <c:pt idx="445">
                  <c:v>40472</c:v>
                </c:pt>
                <c:pt idx="446">
                  <c:v>40473</c:v>
                </c:pt>
                <c:pt idx="447">
                  <c:v>40476</c:v>
                </c:pt>
                <c:pt idx="448">
                  <c:v>40477</c:v>
                </c:pt>
                <c:pt idx="449">
                  <c:v>40478</c:v>
                </c:pt>
                <c:pt idx="450">
                  <c:v>40479</c:v>
                </c:pt>
                <c:pt idx="451">
                  <c:v>40480</c:v>
                </c:pt>
                <c:pt idx="452">
                  <c:v>40483</c:v>
                </c:pt>
                <c:pt idx="453">
                  <c:v>40484</c:v>
                </c:pt>
                <c:pt idx="454">
                  <c:v>40485</c:v>
                </c:pt>
                <c:pt idx="455">
                  <c:v>40486</c:v>
                </c:pt>
                <c:pt idx="456">
                  <c:v>40487</c:v>
                </c:pt>
                <c:pt idx="457">
                  <c:v>40490</c:v>
                </c:pt>
                <c:pt idx="458">
                  <c:v>40491</c:v>
                </c:pt>
                <c:pt idx="459">
                  <c:v>40492</c:v>
                </c:pt>
                <c:pt idx="460">
                  <c:v>40493</c:v>
                </c:pt>
                <c:pt idx="461">
                  <c:v>40494</c:v>
                </c:pt>
                <c:pt idx="462">
                  <c:v>40497</c:v>
                </c:pt>
                <c:pt idx="463">
                  <c:v>40498</c:v>
                </c:pt>
                <c:pt idx="464">
                  <c:v>40499</c:v>
                </c:pt>
                <c:pt idx="465">
                  <c:v>40500</c:v>
                </c:pt>
                <c:pt idx="466">
                  <c:v>40501</c:v>
                </c:pt>
                <c:pt idx="467">
                  <c:v>40504</c:v>
                </c:pt>
                <c:pt idx="468">
                  <c:v>40505</c:v>
                </c:pt>
                <c:pt idx="469">
                  <c:v>40506</c:v>
                </c:pt>
                <c:pt idx="470">
                  <c:v>40507</c:v>
                </c:pt>
                <c:pt idx="471">
                  <c:v>40508</c:v>
                </c:pt>
                <c:pt idx="472">
                  <c:v>40511</c:v>
                </c:pt>
                <c:pt idx="473">
                  <c:v>40512</c:v>
                </c:pt>
                <c:pt idx="474">
                  <c:v>40513</c:v>
                </c:pt>
                <c:pt idx="475">
                  <c:v>40514</c:v>
                </c:pt>
                <c:pt idx="476">
                  <c:v>40515</c:v>
                </c:pt>
                <c:pt idx="477">
                  <c:v>40518</c:v>
                </c:pt>
                <c:pt idx="478">
                  <c:v>40519</c:v>
                </c:pt>
                <c:pt idx="479">
                  <c:v>40520</c:v>
                </c:pt>
                <c:pt idx="480">
                  <c:v>40521</c:v>
                </c:pt>
                <c:pt idx="481">
                  <c:v>40522</c:v>
                </c:pt>
                <c:pt idx="482">
                  <c:v>40525</c:v>
                </c:pt>
                <c:pt idx="483">
                  <c:v>40526</c:v>
                </c:pt>
                <c:pt idx="484">
                  <c:v>40527</c:v>
                </c:pt>
                <c:pt idx="485">
                  <c:v>40528</c:v>
                </c:pt>
                <c:pt idx="486">
                  <c:v>40529</c:v>
                </c:pt>
                <c:pt idx="487">
                  <c:v>40532</c:v>
                </c:pt>
                <c:pt idx="488">
                  <c:v>40533</c:v>
                </c:pt>
                <c:pt idx="489">
                  <c:v>40534</c:v>
                </c:pt>
                <c:pt idx="490">
                  <c:v>40535</c:v>
                </c:pt>
                <c:pt idx="491">
                  <c:v>40536</c:v>
                </c:pt>
                <c:pt idx="492">
                  <c:v>40539</c:v>
                </c:pt>
                <c:pt idx="493">
                  <c:v>40540</c:v>
                </c:pt>
                <c:pt idx="494">
                  <c:v>40541</c:v>
                </c:pt>
                <c:pt idx="495">
                  <c:v>40542</c:v>
                </c:pt>
                <c:pt idx="496">
                  <c:v>40543</c:v>
                </c:pt>
                <c:pt idx="497">
                  <c:v>40546</c:v>
                </c:pt>
                <c:pt idx="498">
                  <c:v>40547</c:v>
                </c:pt>
                <c:pt idx="499">
                  <c:v>40548</c:v>
                </c:pt>
                <c:pt idx="500">
                  <c:v>40549</c:v>
                </c:pt>
                <c:pt idx="501">
                  <c:v>40550</c:v>
                </c:pt>
                <c:pt idx="502">
                  <c:v>40553</c:v>
                </c:pt>
                <c:pt idx="503">
                  <c:v>40554</c:v>
                </c:pt>
                <c:pt idx="504">
                  <c:v>40555</c:v>
                </c:pt>
                <c:pt idx="505">
                  <c:v>40556</c:v>
                </c:pt>
                <c:pt idx="506">
                  <c:v>40557</c:v>
                </c:pt>
                <c:pt idx="507">
                  <c:v>40560</c:v>
                </c:pt>
                <c:pt idx="508">
                  <c:v>40561</c:v>
                </c:pt>
                <c:pt idx="509">
                  <c:v>40562</c:v>
                </c:pt>
                <c:pt idx="510">
                  <c:v>40563</c:v>
                </c:pt>
                <c:pt idx="511">
                  <c:v>40564</c:v>
                </c:pt>
                <c:pt idx="512">
                  <c:v>40567</c:v>
                </c:pt>
                <c:pt idx="513">
                  <c:v>40568</c:v>
                </c:pt>
                <c:pt idx="514">
                  <c:v>40569</c:v>
                </c:pt>
                <c:pt idx="515">
                  <c:v>40570</c:v>
                </c:pt>
                <c:pt idx="516">
                  <c:v>40571</c:v>
                </c:pt>
                <c:pt idx="517">
                  <c:v>40574</c:v>
                </c:pt>
                <c:pt idx="518">
                  <c:v>40575</c:v>
                </c:pt>
                <c:pt idx="519">
                  <c:v>40576</c:v>
                </c:pt>
                <c:pt idx="520">
                  <c:v>40577</c:v>
                </c:pt>
                <c:pt idx="521">
                  <c:v>40578</c:v>
                </c:pt>
                <c:pt idx="522">
                  <c:v>40581</c:v>
                </c:pt>
                <c:pt idx="523">
                  <c:v>40582</c:v>
                </c:pt>
                <c:pt idx="524">
                  <c:v>40583</c:v>
                </c:pt>
                <c:pt idx="525">
                  <c:v>40584</c:v>
                </c:pt>
                <c:pt idx="526">
                  <c:v>40585</c:v>
                </c:pt>
                <c:pt idx="527">
                  <c:v>40588</c:v>
                </c:pt>
                <c:pt idx="528">
                  <c:v>40589</c:v>
                </c:pt>
                <c:pt idx="529">
                  <c:v>40590</c:v>
                </c:pt>
                <c:pt idx="530">
                  <c:v>40591</c:v>
                </c:pt>
                <c:pt idx="531">
                  <c:v>40592</c:v>
                </c:pt>
                <c:pt idx="532">
                  <c:v>40595</c:v>
                </c:pt>
                <c:pt idx="533">
                  <c:v>40596</c:v>
                </c:pt>
                <c:pt idx="534">
                  <c:v>40597</c:v>
                </c:pt>
                <c:pt idx="535">
                  <c:v>40598</c:v>
                </c:pt>
                <c:pt idx="536">
                  <c:v>40599</c:v>
                </c:pt>
                <c:pt idx="537">
                  <c:v>40602</c:v>
                </c:pt>
                <c:pt idx="538">
                  <c:v>40603</c:v>
                </c:pt>
                <c:pt idx="539">
                  <c:v>40604</c:v>
                </c:pt>
                <c:pt idx="540">
                  <c:v>40605</c:v>
                </c:pt>
                <c:pt idx="541">
                  <c:v>40606</c:v>
                </c:pt>
                <c:pt idx="542">
                  <c:v>40609</c:v>
                </c:pt>
                <c:pt idx="543">
                  <c:v>40610</c:v>
                </c:pt>
                <c:pt idx="544">
                  <c:v>40611</c:v>
                </c:pt>
                <c:pt idx="545">
                  <c:v>40612</c:v>
                </c:pt>
                <c:pt idx="546">
                  <c:v>40613</c:v>
                </c:pt>
                <c:pt idx="547">
                  <c:v>40616</c:v>
                </c:pt>
                <c:pt idx="548">
                  <c:v>40617</c:v>
                </c:pt>
                <c:pt idx="549">
                  <c:v>40618</c:v>
                </c:pt>
                <c:pt idx="550">
                  <c:v>40619</c:v>
                </c:pt>
                <c:pt idx="551">
                  <c:v>40620</c:v>
                </c:pt>
                <c:pt idx="552">
                  <c:v>40623</c:v>
                </c:pt>
                <c:pt idx="553">
                  <c:v>40624</c:v>
                </c:pt>
                <c:pt idx="554">
                  <c:v>40625</c:v>
                </c:pt>
                <c:pt idx="555">
                  <c:v>40626</c:v>
                </c:pt>
                <c:pt idx="556">
                  <c:v>40627</c:v>
                </c:pt>
                <c:pt idx="557">
                  <c:v>40630</c:v>
                </c:pt>
                <c:pt idx="558">
                  <c:v>40631</c:v>
                </c:pt>
                <c:pt idx="559">
                  <c:v>40632</c:v>
                </c:pt>
                <c:pt idx="560">
                  <c:v>40633</c:v>
                </c:pt>
                <c:pt idx="561">
                  <c:v>40634</c:v>
                </c:pt>
                <c:pt idx="562">
                  <c:v>40637</c:v>
                </c:pt>
                <c:pt idx="563">
                  <c:v>40638</c:v>
                </c:pt>
                <c:pt idx="564">
                  <c:v>40639</c:v>
                </c:pt>
                <c:pt idx="565">
                  <c:v>40640</c:v>
                </c:pt>
                <c:pt idx="566">
                  <c:v>40641</c:v>
                </c:pt>
                <c:pt idx="567">
                  <c:v>40644</c:v>
                </c:pt>
                <c:pt idx="568">
                  <c:v>40645</c:v>
                </c:pt>
                <c:pt idx="569">
                  <c:v>40646</c:v>
                </c:pt>
                <c:pt idx="570">
                  <c:v>40647</c:v>
                </c:pt>
                <c:pt idx="571">
                  <c:v>40648</c:v>
                </c:pt>
                <c:pt idx="572">
                  <c:v>40651</c:v>
                </c:pt>
                <c:pt idx="573">
                  <c:v>40652</c:v>
                </c:pt>
                <c:pt idx="574">
                  <c:v>40653</c:v>
                </c:pt>
                <c:pt idx="575">
                  <c:v>40654</c:v>
                </c:pt>
                <c:pt idx="576">
                  <c:v>40655</c:v>
                </c:pt>
                <c:pt idx="577">
                  <c:v>40658</c:v>
                </c:pt>
                <c:pt idx="578">
                  <c:v>40659</c:v>
                </c:pt>
                <c:pt idx="579">
                  <c:v>40660</c:v>
                </c:pt>
                <c:pt idx="580">
                  <c:v>40661</c:v>
                </c:pt>
                <c:pt idx="581">
                  <c:v>40662</c:v>
                </c:pt>
                <c:pt idx="582">
                  <c:v>40665</c:v>
                </c:pt>
                <c:pt idx="583">
                  <c:v>40666</c:v>
                </c:pt>
                <c:pt idx="584">
                  <c:v>40667</c:v>
                </c:pt>
                <c:pt idx="585">
                  <c:v>40668</c:v>
                </c:pt>
                <c:pt idx="586">
                  <c:v>40669</c:v>
                </c:pt>
                <c:pt idx="587">
                  <c:v>40672</c:v>
                </c:pt>
                <c:pt idx="588">
                  <c:v>40673</c:v>
                </c:pt>
                <c:pt idx="589">
                  <c:v>40674</c:v>
                </c:pt>
                <c:pt idx="590">
                  <c:v>40675</c:v>
                </c:pt>
                <c:pt idx="591">
                  <c:v>40676</c:v>
                </c:pt>
                <c:pt idx="592">
                  <c:v>40679</c:v>
                </c:pt>
                <c:pt idx="593">
                  <c:v>40680</c:v>
                </c:pt>
                <c:pt idx="594">
                  <c:v>40681</c:v>
                </c:pt>
                <c:pt idx="595">
                  <c:v>40682</c:v>
                </c:pt>
                <c:pt idx="596">
                  <c:v>40683</c:v>
                </c:pt>
                <c:pt idx="597">
                  <c:v>40686</c:v>
                </c:pt>
                <c:pt idx="598">
                  <c:v>40687</c:v>
                </c:pt>
                <c:pt idx="599">
                  <c:v>40688</c:v>
                </c:pt>
                <c:pt idx="600">
                  <c:v>40689</c:v>
                </c:pt>
                <c:pt idx="601">
                  <c:v>40690</c:v>
                </c:pt>
                <c:pt idx="602">
                  <c:v>40693</c:v>
                </c:pt>
                <c:pt idx="603">
                  <c:v>40694</c:v>
                </c:pt>
                <c:pt idx="604">
                  <c:v>40695</c:v>
                </c:pt>
                <c:pt idx="605">
                  <c:v>40696</c:v>
                </c:pt>
                <c:pt idx="606">
                  <c:v>40697</c:v>
                </c:pt>
                <c:pt idx="607">
                  <c:v>40700</c:v>
                </c:pt>
                <c:pt idx="608">
                  <c:v>40701</c:v>
                </c:pt>
                <c:pt idx="609">
                  <c:v>40702</c:v>
                </c:pt>
                <c:pt idx="610">
                  <c:v>40703</c:v>
                </c:pt>
                <c:pt idx="611">
                  <c:v>40704</c:v>
                </c:pt>
                <c:pt idx="612">
                  <c:v>40707</c:v>
                </c:pt>
                <c:pt idx="613">
                  <c:v>40708</c:v>
                </c:pt>
                <c:pt idx="614">
                  <c:v>40709</c:v>
                </c:pt>
                <c:pt idx="615">
                  <c:v>40710</c:v>
                </c:pt>
                <c:pt idx="616">
                  <c:v>40711</c:v>
                </c:pt>
                <c:pt idx="617">
                  <c:v>40715</c:v>
                </c:pt>
                <c:pt idx="618">
                  <c:v>40716</c:v>
                </c:pt>
                <c:pt idx="619">
                  <c:v>40718</c:v>
                </c:pt>
                <c:pt idx="620">
                  <c:v>40721</c:v>
                </c:pt>
                <c:pt idx="621">
                  <c:v>40722</c:v>
                </c:pt>
                <c:pt idx="622">
                  <c:v>40723</c:v>
                </c:pt>
                <c:pt idx="623">
                  <c:v>40724</c:v>
                </c:pt>
                <c:pt idx="624">
                  <c:v>40725</c:v>
                </c:pt>
                <c:pt idx="625">
                  <c:v>40728</c:v>
                </c:pt>
                <c:pt idx="626">
                  <c:v>40729</c:v>
                </c:pt>
                <c:pt idx="627">
                  <c:v>40730</c:v>
                </c:pt>
                <c:pt idx="628">
                  <c:v>40731</c:v>
                </c:pt>
                <c:pt idx="629">
                  <c:v>40732</c:v>
                </c:pt>
                <c:pt idx="630">
                  <c:v>40735</c:v>
                </c:pt>
                <c:pt idx="631">
                  <c:v>40736</c:v>
                </c:pt>
                <c:pt idx="632">
                  <c:v>40737</c:v>
                </c:pt>
                <c:pt idx="633">
                  <c:v>40738</c:v>
                </c:pt>
                <c:pt idx="634">
                  <c:v>40739</c:v>
                </c:pt>
                <c:pt idx="635">
                  <c:v>40742</c:v>
                </c:pt>
                <c:pt idx="636">
                  <c:v>40743</c:v>
                </c:pt>
                <c:pt idx="637">
                  <c:v>40744</c:v>
                </c:pt>
                <c:pt idx="638">
                  <c:v>40745</c:v>
                </c:pt>
                <c:pt idx="639">
                  <c:v>40746</c:v>
                </c:pt>
                <c:pt idx="640">
                  <c:v>40749</c:v>
                </c:pt>
                <c:pt idx="641">
                  <c:v>40750</c:v>
                </c:pt>
                <c:pt idx="642">
                  <c:v>40751</c:v>
                </c:pt>
                <c:pt idx="643">
                  <c:v>40752</c:v>
                </c:pt>
                <c:pt idx="644">
                  <c:v>40753</c:v>
                </c:pt>
                <c:pt idx="645">
                  <c:v>40757</c:v>
                </c:pt>
                <c:pt idx="646">
                  <c:v>40758</c:v>
                </c:pt>
                <c:pt idx="647">
                  <c:v>40759</c:v>
                </c:pt>
                <c:pt idx="648">
                  <c:v>40760</c:v>
                </c:pt>
                <c:pt idx="649">
                  <c:v>40763</c:v>
                </c:pt>
                <c:pt idx="650">
                  <c:v>40764</c:v>
                </c:pt>
                <c:pt idx="651">
                  <c:v>40765</c:v>
                </c:pt>
                <c:pt idx="652">
                  <c:v>40766</c:v>
                </c:pt>
                <c:pt idx="653">
                  <c:v>40767</c:v>
                </c:pt>
                <c:pt idx="654">
                  <c:v>40770</c:v>
                </c:pt>
                <c:pt idx="655">
                  <c:v>40771</c:v>
                </c:pt>
                <c:pt idx="656">
                  <c:v>40772</c:v>
                </c:pt>
                <c:pt idx="657">
                  <c:v>40773</c:v>
                </c:pt>
                <c:pt idx="658">
                  <c:v>40774</c:v>
                </c:pt>
                <c:pt idx="659">
                  <c:v>40777</c:v>
                </c:pt>
                <c:pt idx="660">
                  <c:v>40778</c:v>
                </c:pt>
                <c:pt idx="661">
                  <c:v>40779</c:v>
                </c:pt>
                <c:pt idx="662">
                  <c:v>40780</c:v>
                </c:pt>
                <c:pt idx="663">
                  <c:v>40781</c:v>
                </c:pt>
                <c:pt idx="664">
                  <c:v>40784</c:v>
                </c:pt>
                <c:pt idx="665">
                  <c:v>40785</c:v>
                </c:pt>
                <c:pt idx="666">
                  <c:v>40788</c:v>
                </c:pt>
                <c:pt idx="667">
                  <c:v>40791</c:v>
                </c:pt>
                <c:pt idx="668">
                  <c:v>40792</c:v>
                </c:pt>
                <c:pt idx="669">
                  <c:v>40793</c:v>
                </c:pt>
                <c:pt idx="670">
                  <c:v>40794</c:v>
                </c:pt>
                <c:pt idx="671">
                  <c:v>40795</c:v>
                </c:pt>
                <c:pt idx="672">
                  <c:v>40798</c:v>
                </c:pt>
                <c:pt idx="673">
                  <c:v>40799</c:v>
                </c:pt>
                <c:pt idx="674">
                  <c:v>40800</c:v>
                </c:pt>
                <c:pt idx="675">
                  <c:v>40801</c:v>
                </c:pt>
                <c:pt idx="676">
                  <c:v>40802</c:v>
                </c:pt>
                <c:pt idx="677">
                  <c:v>40805</c:v>
                </c:pt>
                <c:pt idx="678">
                  <c:v>40806</c:v>
                </c:pt>
                <c:pt idx="679">
                  <c:v>40807</c:v>
                </c:pt>
                <c:pt idx="680">
                  <c:v>40808</c:v>
                </c:pt>
                <c:pt idx="681">
                  <c:v>40809</c:v>
                </c:pt>
                <c:pt idx="682">
                  <c:v>40812</c:v>
                </c:pt>
                <c:pt idx="683">
                  <c:v>40813</c:v>
                </c:pt>
                <c:pt idx="684">
                  <c:v>40814</c:v>
                </c:pt>
                <c:pt idx="685">
                  <c:v>40815</c:v>
                </c:pt>
                <c:pt idx="686">
                  <c:v>40816</c:v>
                </c:pt>
                <c:pt idx="687">
                  <c:v>40819</c:v>
                </c:pt>
                <c:pt idx="688">
                  <c:v>40820</c:v>
                </c:pt>
                <c:pt idx="689">
                  <c:v>40821</c:v>
                </c:pt>
                <c:pt idx="690">
                  <c:v>40822</c:v>
                </c:pt>
                <c:pt idx="691">
                  <c:v>40823</c:v>
                </c:pt>
                <c:pt idx="692">
                  <c:v>40826</c:v>
                </c:pt>
                <c:pt idx="693">
                  <c:v>40827</c:v>
                </c:pt>
                <c:pt idx="694">
                  <c:v>40828</c:v>
                </c:pt>
                <c:pt idx="695">
                  <c:v>40829</c:v>
                </c:pt>
                <c:pt idx="696">
                  <c:v>40830</c:v>
                </c:pt>
                <c:pt idx="697">
                  <c:v>40833</c:v>
                </c:pt>
                <c:pt idx="698">
                  <c:v>40834</c:v>
                </c:pt>
                <c:pt idx="699">
                  <c:v>40835</c:v>
                </c:pt>
                <c:pt idx="700">
                  <c:v>40836</c:v>
                </c:pt>
                <c:pt idx="701">
                  <c:v>40837</c:v>
                </c:pt>
                <c:pt idx="702">
                  <c:v>40840</c:v>
                </c:pt>
                <c:pt idx="703">
                  <c:v>40841</c:v>
                </c:pt>
                <c:pt idx="704">
                  <c:v>40843</c:v>
                </c:pt>
                <c:pt idx="705">
                  <c:v>40844</c:v>
                </c:pt>
                <c:pt idx="706">
                  <c:v>40847</c:v>
                </c:pt>
                <c:pt idx="707">
                  <c:v>40848</c:v>
                </c:pt>
                <c:pt idx="708">
                  <c:v>40849</c:v>
                </c:pt>
                <c:pt idx="709">
                  <c:v>40850</c:v>
                </c:pt>
                <c:pt idx="710">
                  <c:v>40851</c:v>
                </c:pt>
                <c:pt idx="711">
                  <c:v>40854</c:v>
                </c:pt>
                <c:pt idx="712">
                  <c:v>40855</c:v>
                </c:pt>
                <c:pt idx="713">
                  <c:v>40856</c:v>
                </c:pt>
                <c:pt idx="714">
                  <c:v>40857</c:v>
                </c:pt>
                <c:pt idx="715">
                  <c:v>40858</c:v>
                </c:pt>
                <c:pt idx="716">
                  <c:v>40861</c:v>
                </c:pt>
                <c:pt idx="717">
                  <c:v>40862</c:v>
                </c:pt>
                <c:pt idx="718">
                  <c:v>40863</c:v>
                </c:pt>
                <c:pt idx="719">
                  <c:v>40864</c:v>
                </c:pt>
                <c:pt idx="720">
                  <c:v>40865</c:v>
                </c:pt>
                <c:pt idx="721">
                  <c:v>40868</c:v>
                </c:pt>
                <c:pt idx="722">
                  <c:v>40869</c:v>
                </c:pt>
                <c:pt idx="723">
                  <c:v>40870</c:v>
                </c:pt>
                <c:pt idx="724">
                  <c:v>40871</c:v>
                </c:pt>
                <c:pt idx="725">
                  <c:v>40872</c:v>
                </c:pt>
                <c:pt idx="726">
                  <c:v>40875</c:v>
                </c:pt>
                <c:pt idx="727">
                  <c:v>40876</c:v>
                </c:pt>
                <c:pt idx="728">
                  <c:v>40877</c:v>
                </c:pt>
                <c:pt idx="729">
                  <c:v>40878</c:v>
                </c:pt>
                <c:pt idx="730">
                  <c:v>40879</c:v>
                </c:pt>
                <c:pt idx="731">
                  <c:v>40882</c:v>
                </c:pt>
                <c:pt idx="732">
                  <c:v>40883</c:v>
                </c:pt>
                <c:pt idx="733">
                  <c:v>40884</c:v>
                </c:pt>
                <c:pt idx="734">
                  <c:v>40885</c:v>
                </c:pt>
                <c:pt idx="735">
                  <c:v>40886</c:v>
                </c:pt>
                <c:pt idx="736">
                  <c:v>40889</c:v>
                </c:pt>
                <c:pt idx="737">
                  <c:v>40890</c:v>
                </c:pt>
                <c:pt idx="738">
                  <c:v>40891</c:v>
                </c:pt>
                <c:pt idx="739">
                  <c:v>40892</c:v>
                </c:pt>
                <c:pt idx="740">
                  <c:v>40893</c:v>
                </c:pt>
                <c:pt idx="741">
                  <c:v>40896</c:v>
                </c:pt>
                <c:pt idx="742">
                  <c:v>40897</c:v>
                </c:pt>
                <c:pt idx="743">
                  <c:v>40898</c:v>
                </c:pt>
                <c:pt idx="744">
                  <c:v>40899</c:v>
                </c:pt>
                <c:pt idx="745">
                  <c:v>40900</c:v>
                </c:pt>
                <c:pt idx="746">
                  <c:v>40905</c:v>
                </c:pt>
                <c:pt idx="747">
                  <c:v>40906</c:v>
                </c:pt>
                <c:pt idx="748">
                  <c:v>40907</c:v>
                </c:pt>
                <c:pt idx="749">
                  <c:v>40911</c:v>
                </c:pt>
                <c:pt idx="750">
                  <c:v>40912</c:v>
                </c:pt>
                <c:pt idx="751">
                  <c:v>40913</c:v>
                </c:pt>
                <c:pt idx="752">
                  <c:v>40914</c:v>
                </c:pt>
                <c:pt idx="753">
                  <c:v>40917</c:v>
                </c:pt>
                <c:pt idx="754">
                  <c:v>40918</c:v>
                </c:pt>
                <c:pt idx="755">
                  <c:v>40919</c:v>
                </c:pt>
                <c:pt idx="756">
                  <c:v>40920</c:v>
                </c:pt>
                <c:pt idx="757">
                  <c:v>40921</c:v>
                </c:pt>
                <c:pt idx="758">
                  <c:v>40924</c:v>
                </c:pt>
                <c:pt idx="759">
                  <c:v>40925</c:v>
                </c:pt>
                <c:pt idx="760">
                  <c:v>40926</c:v>
                </c:pt>
                <c:pt idx="761">
                  <c:v>40927</c:v>
                </c:pt>
                <c:pt idx="762">
                  <c:v>40928</c:v>
                </c:pt>
                <c:pt idx="763">
                  <c:v>40931</c:v>
                </c:pt>
                <c:pt idx="764">
                  <c:v>40932</c:v>
                </c:pt>
                <c:pt idx="765">
                  <c:v>40933</c:v>
                </c:pt>
                <c:pt idx="766">
                  <c:v>40934</c:v>
                </c:pt>
                <c:pt idx="767">
                  <c:v>40935</c:v>
                </c:pt>
                <c:pt idx="768">
                  <c:v>40938</c:v>
                </c:pt>
                <c:pt idx="769">
                  <c:v>40939</c:v>
                </c:pt>
                <c:pt idx="770">
                  <c:v>40940</c:v>
                </c:pt>
                <c:pt idx="771">
                  <c:v>40941</c:v>
                </c:pt>
                <c:pt idx="772">
                  <c:v>40942</c:v>
                </c:pt>
                <c:pt idx="773">
                  <c:v>40945</c:v>
                </c:pt>
                <c:pt idx="774">
                  <c:v>40946</c:v>
                </c:pt>
                <c:pt idx="775">
                  <c:v>40947</c:v>
                </c:pt>
                <c:pt idx="776">
                  <c:v>40948</c:v>
                </c:pt>
                <c:pt idx="777">
                  <c:v>40949</c:v>
                </c:pt>
                <c:pt idx="778">
                  <c:v>40952</c:v>
                </c:pt>
                <c:pt idx="779">
                  <c:v>40953</c:v>
                </c:pt>
                <c:pt idx="780">
                  <c:v>40954</c:v>
                </c:pt>
                <c:pt idx="781">
                  <c:v>40955</c:v>
                </c:pt>
                <c:pt idx="782">
                  <c:v>40956</c:v>
                </c:pt>
                <c:pt idx="783">
                  <c:v>40961</c:v>
                </c:pt>
                <c:pt idx="784">
                  <c:v>40962</c:v>
                </c:pt>
                <c:pt idx="785">
                  <c:v>40963</c:v>
                </c:pt>
                <c:pt idx="786">
                  <c:v>40966</c:v>
                </c:pt>
                <c:pt idx="787">
                  <c:v>40967</c:v>
                </c:pt>
                <c:pt idx="788">
                  <c:v>40968</c:v>
                </c:pt>
                <c:pt idx="789">
                  <c:v>40969</c:v>
                </c:pt>
                <c:pt idx="790">
                  <c:v>40970</c:v>
                </c:pt>
                <c:pt idx="791">
                  <c:v>40973</c:v>
                </c:pt>
                <c:pt idx="792">
                  <c:v>40974</c:v>
                </c:pt>
                <c:pt idx="793">
                  <c:v>40975</c:v>
                </c:pt>
                <c:pt idx="794">
                  <c:v>40976</c:v>
                </c:pt>
                <c:pt idx="795">
                  <c:v>40977</c:v>
                </c:pt>
                <c:pt idx="796">
                  <c:v>40980</c:v>
                </c:pt>
                <c:pt idx="797">
                  <c:v>40981</c:v>
                </c:pt>
                <c:pt idx="798">
                  <c:v>40982</c:v>
                </c:pt>
                <c:pt idx="799">
                  <c:v>40983</c:v>
                </c:pt>
                <c:pt idx="800">
                  <c:v>40984</c:v>
                </c:pt>
                <c:pt idx="801">
                  <c:v>40987</c:v>
                </c:pt>
                <c:pt idx="802">
                  <c:v>40988</c:v>
                </c:pt>
                <c:pt idx="803">
                  <c:v>40989</c:v>
                </c:pt>
                <c:pt idx="804">
                  <c:v>40990</c:v>
                </c:pt>
                <c:pt idx="805">
                  <c:v>40991</c:v>
                </c:pt>
                <c:pt idx="806">
                  <c:v>40994</c:v>
                </c:pt>
                <c:pt idx="807">
                  <c:v>40995</c:v>
                </c:pt>
                <c:pt idx="808">
                  <c:v>40996</c:v>
                </c:pt>
                <c:pt idx="809">
                  <c:v>40997</c:v>
                </c:pt>
                <c:pt idx="810">
                  <c:v>41001</c:v>
                </c:pt>
                <c:pt idx="811">
                  <c:v>41002</c:v>
                </c:pt>
                <c:pt idx="812">
                  <c:v>41003</c:v>
                </c:pt>
                <c:pt idx="813">
                  <c:v>41004</c:v>
                </c:pt>
                <c:pt idx="814">
                  <c:v>41009</c:v>
                </c:pt>
                <c:pt idx="815">
                  <c:v>41010</c:v>
                </c:pt>
                <c:pt idx="816">
                  <c:v>41011</c:v>
                </c:pt>
                <c:pt idx="817">
                  <c:v>41012</c:v>
                </c:pt>
                <c:pt idx="818">
                  <c:v>41015</c:v>
                </c:pt>
                <c:pt idx="819">
                  <c:v>41016</c:v>
                </c:pt>
                <c:pt idx="820">
                  <c:v>41017</c:v>
                </c:pt>
                <c:pt idx="821">
                  <c:v>41018</c:v>
                </c:pt>
                <c:pt idx="822">
                  <c:v>41019</c:v>
                </c:pt>
                <c:pt idx="823">
                  <c:v>41022</c:v>
                </c:pt>
                <c:pt idx="824">
                  <c:v>41023</c:v>
                </c:pt>
                <c:pt idx="825">
                  <c:v>41024</c:v>
                </c:pt>
                <c:pt idx="826">
                  <c:v>41025</c:v>
                </c:pt>
                <c:pt idx="827">
                  <c:v>41026</c:v>
                </c:pt>
                <c:pt idx="828">
                  <c:v>41029</c:v>
                </c:pt>
                <c:pt idx="829">
                  <c:v>41030</c:v>
                </c:pt>
                <c:pt idx="830">
                  <c:v>41031</c:v>
                </c:pt>
                <c:pt idx="831">
                  <c:v>41032</c:v>
                </c:pt>
                <c:pt idx="832">
                  <c:v>41033</c:v>
                </c:pt>
                <c:pt idx="833">
                  <c:v>41036</c:v>
                </c:pt>
                <c:pt idx="834">
                  <c:v>41037</c:v>
                </c:pt>
                <c:pt idx="835">
                  <c:v>41038</c:v>
                </c:pt>
                <c:pt idx="836">
                  <c:v>41039</c:v>
                </c:pt>
                <c:pt idx="837">
                  <c:v>41040</c:v>
                </c:pt>
                <c:pt idx="838">
                  <c:v>41043</c:v>
                </c:pt>
                <c:pt idx="839">
                  <c:v>41044</c:v>
                </c:pt>
                <c:pt idx="840">
                  <c:v>41045</c:v>
                </c:pt>
                <c:pt idx="841">
                  <c:v>41046</c:v>
                </c:pt>
                <c:pt idx="842">
                  <c:v>41047</c:v>
                </c:pt>
                <c:pt idx="843">
                  <c:v>41050</c:v>
                </c:pt>
                <c:pt idx="844">
                  <c:v>41051</c:v>
                </c:pt>
                <c:pt idx="845">
                  <c:v>41052</c:v>
                </c:pt>
                <c:pt idx="846">
                  <c:v>41053</c:v>
                </c:pt>
                <c:pt idx="847">
                  <c:v>41054</c:v>
                </c:pt>
                <c:pt idx="848">
                  <c:v>41057</c:v>
                </c:pt>
                <c:pt idx="849">
                  <c:v>41058</c:v>
                </c:pt>
                <c:pt idx="850">
                  <c:v>41060</c:v>
                </c:pt>
                <c:pt idx="851">
                  <c:v>41061</c:v>
                </c:pt>
                <c:pt idx="852">
                  <c:v>41064</c:v>
                </c:pt>
                <c:pt idx="853">
                  <c:v>41065</c:v>
                </c:pt>
                <c:pt idx="854">
                  <c:v>41066</c:v>
                </c:pt>
                <c:pt idx="855">
                  <c:v>41068</c:v>
                </c:pt>
                <c:pt idx="856">
                  <c:v>41071</c:v>
                </c:pt>
                <c:pt idx="857">
                  <c:v>41072</c:v>
                </c:pt>
                <c:pt idx="858">
                  <c:v>41073</c:v>
                </c:pt>
                <c:pt idx="859">
                  <c:v>41074</c:v>
                </c:pt>
                <c:pt idx="860">
                  <c:v>41075</c:v>
                </c:pt>
                <c:pt idx="861">
                  <c:v>41078</c:v>
                </c:pt>
                <c:pt idx="862">
                  <c:v>41080</c:v>
                </c:pt>
                <c:pt idx="863">
                  <c:v>41081</c:v>
                </c:pt>
                <c:pt idx="864">
                  <c:v>41082</c:v>
                </c:pt>
                <c:pt idx="865">
                  <c:v>41085</c:v>
                </c:pt>
                <c:pt idx="866">
                  <c:v>41086</c:v>
                </c:pt>
                <c:pt idx="867">
                  <c:v>41087</c:v>
                </c:pt>
                <c:pt idx="868">
                  <c:v>41088</c:v>
                </c:pt>
                <c:pt idx="869">
                  <c:v>41089</c:v>
                </c:pt>
              </c:numCache>
            </c:numRef>
          </c:xVal>
          <c:yVal>
            <c:numRef>
              <c:f>Sheet1!$B$2:$B$871</c:f>
              <c:numCache>
                <c:formatCode>General</c:formatCode>
                <c:ptCount val="870"/>
                <c:pt idx="0">
                  <c:v>23</c:v>
                </c:pt>
                <c:pt idx="1">
                  <c:v>23</c:v>
                </c:pt>
                <c:pt idx="2">
                  <c:v>22.99</c:v>
                </c:pt>
                <c:pt idx="3">
                  <c:v>22.99</c:v>
                </c:pt>
                <c:pt idx="4">
                  <c:v>23</c:v>
                </c:pt>
                <c:pt idx="5">
                  <c:v>23</c:v>
                </c:pt>
                <c:pt idx="6">
                  <c:v>23</c:v>
                </c:pt>
                <c:pt idx="7">
                  <c:v>23</c:v>
                </c:pt>
                <c:pt idx="8">
                  <c:v>23</c:v>
                </c:pt>
                <c:pt idx="9">
                  <c:v>23</c:v>
                </c:pt>
                <c:pt idx="10">
                  <c:v>23.01</c:v>
                </c:pt>
                <c:pt idx="11">
                  <c:v>23.01</c:v>
                </c:pt>
                <c:pt idx="12">
                  <c:v>23.01</c:v>
                </c:pt>
                <c:pt idx="13">
                  <c:v>23.15</c:v>
                </c:pt>
                <c:pt idx="14">
                  <c:v>23.15</c:v>
                </c:pt>
                <c:pt idx="15">
                  <c:v>#N/A</c:v>
                </c:pt>
                <c:pt idx="16">
                  <c:v>#N/A</c:v>
                </c:pt>
                <c:pt idx="17">
                  <c:v>23.15</c:v>
                </c:pt>
                <c:pt idx="18">
                  <c:v>23.5</c:v>
                </c:pt>
                <c:pt idx="19">
                  <c:v>23.53</c:v>
                </c:pt>
                <c:pt idx="20">
                  <c:v>23.52</c:v>
                </c:pt>
                <c:pt idx="21">
                  <c:v>23.52</c:v>
                </c:pt>
                <c:pt idx="22">
                  <c:v>23.52</c:v>
                </c:pt>
                <c:pt idx="23">
                  <c:v>23.52</c:v>
                </c:pt>
                <c:pt idx="24">
                  <c:v>23.52</c:v>
                </c:pt>
                <c:pt idx="25">
                  <c:v>23.52</c:v>
                </c:pt>
                <c:pt idx="26">
                  <c:v>23.52</c:v>
                </c:pt>
                <c:pt idx="27">
                  <c:v>23.52</c:v>
                </c:pt>
                <c:pt idx="28">
                  <c:v>23.5</c:v>
                </c:pt>
                <c:pt idx="29">
                  <c:v>23.5</c:v>
                </c:pt>
                <c:pt idx="30">
                  <c:v>23.5</c:v>
                </c:pt>
                <c:pt idx="31">
                  <c:v>23.5</c:v>
                </c:pt>
                <c:pt idx="32">
                  <c:v>23.5</c:v>
                </c:pt>
                <c:pt idx="33">
                  <c:v>23.5</c:v>
                </c:pt>
                <c:pt idx="34">
                  <c:v>23.51</c:v>
                </c:pt>
                <c:pt idx="35">
                  <c:v>23.51</c:v>
                </c:pt>
                <c:pt idx="36">
                  <c:v>23.51</c:v>
                </c:pt>
                <c:pt idx="37">
                  <c:v>23.52</c:v>
                </c:pt>
                <c:pt idx="38">
                  <c:v>23.52</c:v>
                </c:pt>
                <c:pt idx="39">
                  <c:v>23.52</c:v>
                </c:pt>
                <c:pt idx="40">
                  <c:v>#N/A</c:v>
                </c:pt>
                <c:pt idx="41">
                  <c:v>23.52</c:v>
                </c:pt>
                <c:pt idx="42">
                  <c:v>23.52</c:v>
                </c:pt>
                <c:pt idx="43">
                  <c:v>23.52</c:v>
                </c:pt>
                <c:pt idx="44">
                  <c:v>23.52</c:v>
                </c:pt>
                <c:pt idx="45">
                  <c:v>23.54</c:v>
                </c:pt>
                <c:pt idx="46">
                  <c:v>23.54</c:v>
                </c:pt>
                <c:pt idx="47">
                  <c:v>23.5</c:v>
                </c:pt>
                <c:pt idx="48">
                  <c:v>23.5</c:v>
                </c:pt>
                <c:pt idx="49">
                  <c:v>#N/A</c:v>
                </c:pt>
                <c:pt idx="50">
                  <c:v>#N/A</c:v>
                </c:pt>
                <c:pt idx="51">
                  <c:v>23.5</c:v>
                </c:pt>
                <c:pt idx="52">
                  <c:v>23.5</c:v>
                </c:pt>
                <c:pt idx="53">
                  <c:v>23.5</c:v>
                </c:pt>
                <c:pt idx="54">
                  <c:v>#N/A</c:v>
                </c:pt>
                <c:pt idx="55">
                  <c:v>23.5</c:v>
                </c:pt>
                <c:pt idx="56">
                  <c:v>23.5</c:v>
                </c:pt>
                <c:pt idx="57">
                  <c:v>23.5</c:v>
                </c:pt>
                <c:pt idx="58">
                  <c:v>23.5</c:v>
                </c:pt>
                <c:pt idx="59">
                  <c:v>23.5</c:v>
                </c:pt>
                <c:pt idx="60">
                  <c:v>23.5</c:v>
                </c:pt>
                <c:pt idx="61">
                  <c:v>23.5</c:v>
                </c:pt>
                <c:pt idx="62">
                  <c:v>23.5</c:v>
                </c:pt>
                <c:pt idx="63">
                  <c:v>23.5</c:v>
                </c:pt>
                <c:pt idx="64">
                  <c:v>23.5</c:v>
                </c:pt>
                <c:pt idx="65">
                  <c:v>23.5</c:v>
                </c:pt>
                <c:pt idx="66">
                  <c:v>23.5</c:v>
                </c:pt>
                <c:pt idx="67">
                  <c:v>23.5</c:v>
                </c:pt>
                <c:pt idx="68">
                  <c:v>23.5</c:v>
                </c:pt>
                <c:pt idx="69">
                  <c:v>23.5</c:v>
                </c:pt>
                <c:pt idx="70">
                  <c:v>23.5</c:v>
                </c:pt>
                <c:pt idx="71">
                  <c:v>23.5</c:v>
                </c:pt>
                <c:pt idx="72">
                  <c:v>23.5</c:v>
                </c:pt>
                <c:pt idx="73">
                  <c:v>23.5</c:v>
                </c:pt>
                <c:pt idx="74">
                  <c:v>23.5</c:v>
                </c:pt>
                <c:pt idx="75">
                  <c:v>23.5</c:v>
                </c:pt>
                <c:pt idx="76">
                  <c:v>23.5</c:v>
                </c:pt>
                <c:pt idx="77">
                  <c:v>23.56</c:v>
                </c:pt>
                <c:pt idx="78">
                  <c:v>23.5</c:v>
                </c:pt>
                <c:pt idx="79">
                  <c:v>23.5</c:v>
                </c:pt>
                <c:pt idx="80">
                  <c:v>23.5</c:v>
                </c:pt>
                <c:pt idx="81">
                  <c:v>23.5</c:v>
                </c:pt>
                <c:pt idx="82">
                  <c:v>23.5</c:v>
                </c:pt>
                <c:pt idx="83">
                  <c:v>23.5</c:v>
                </c:pt>
                <c:pt idx="84">
                  <c:v>23.5</c:v>
                </c:pt>
                <c:pt idx="85">
                  <c:v>23.5</c:v>
                </c:pt>
                <c:pt idx="86">
                  <c:v>23.5</c:v>
                </c:pt>
                <c:pt idx="87">
                  <c:v>23.5</c:v>
                </c:pt>
                <c:pt idx="88">
                  <c:v>23.26</c:v>
                </c:pt>
                <c:pt idx="89">
                  <c:v>23.26</c:v>
                </c:pt>
                <c:pt idx="90">
                  <c:v>23.26</c:v>
                </c:pt>
                <c:pt idx="91">
                  <c:v>23.26</c:v>
                </c:pt>
                <c:pt idx="92">
                  <c:v>23.5</c:v>
                </c:pt>
                <c:pt idx="93">
                  <c:v>#N/A</c:v>
                </c:pt>
                <c:pt idx="94">
                  <c:v>23.5</c:v>
                </c:pt>
                <c:pt idx="95">
                  <c:v>23.5</c:v>
                </c:pt>
                <c:pt idx="96">
                  <c:v>23.5</c:v>
                </c:pt>
                <c:pt idx="97">
                  <c:v>23.5</c:v>
                </c:pt>
                <c:pt idx="98">
                  <c:v>23.5</c:v>
                </c:pt>
                <c:pt idx="99">
                  <c:v>#N/A</c:v>
                </c:pt>
                <c:pt idx="100">
                  <c:v>23.5</c:v>
                </c:pt>
                <c:pt idx="101">
                  <c:v>23.5</c:v>
                </c:pt>
                <c:pt idx="102">
                  <c:v>23.5</c:v>
                </c:pt>
                <c:pt idx="103">
                  <c:v>23.5</c:v>
                </c:pt>
                <c:pt idx="104">
                  <c:v>23.5</c:v>
                </c:pt>
                <c:pt idx="105">
                  <c:v>23.5</c:v>
                </c:pt>
                <c:pt idx="106">
                  <c:v>23.5</c:v>
                </c:pt>
                <c:pt idx="107">
                  <c:v>23.5</c:v>
                </c:pt>
                <c:pt idx="108">
                  <c:v>23.5</c:v>
                </c:pt>
                <c:pt idx="109">
                  <c:v>23.5</c:v>
                </c:pt>
                <c:pt idx="110">
                  <c:v>23.6</c:v>
                </c:pt>
                <c:pt idx="111">
                  <c:v>23.7</c:v>
                </c:pt>
                <c:pt idx="112">
                  <c:v>23.7</c:v>
                </c:pt>
                <c:pt idx="113">
                  <c:v>23.7</c:v>
                </c:pt>
                <c:pt idx="114">
                  <c:v>23.7</c:v>
                </c:pt>
                <c:pt idx="115">
                  <c:v>23.7</c:v>
                </c:pt>
                <c:pt idx="116">
                  <c:v>23.7</c:v>
                </c:pt>
                <c:pt idx="117">
                  <c:v>23.7</c:v>
                </c:pt>
                <c:pt idx="118">
                  <c:v>23.78</c:v>
                </c:pt>
                <c:pt idx="119">
                  <c:v>23.78</c:v>
                </c:pt>
                <c:pt idx="120">
                  <c:v>23.78</c:v>
                </c:pt>
                <c:pt idx="121">
                  <c:v>23.78</c:v>
                </c:pt>
                <c:pt idx="122">
                  <c:v>23.78</c:v>
                </c:pt>
                <c:pt idx="123">
                  <c:v>23.78</c:v>
                </c:pt>
                <c:pt idx="124">
                  <c:v>24</c:v>
                </c:pt>
                <c:pt idx="125">
                  <c:v>24</c:v>
                </c:pt>
                <c:pt idx="126">
                  <c:v>24</c:v>
                </c:pt>
                <c:pt idx="127">
                  <c:v>24</c:v>
                </c:pt>
                <c:pt idx="128">
                  <c:v>24</c:v>
                </c:pt>
                <c:pt idx="129">
                  <c:v>24</c:v>
                </c:pt>
                <c:pt idx="130">
                  <c:v>24</c:v>
                </c:pt>
                <c:pt idx="131">
                  <c:v>24</c:v>
                </c:pt>
                <c:pt idx="132">
                  <c:v>24.5</c:v>
                </c:pt>
                <c:pt idx="133">
                  <c:v>24.5</c:v>
                </c:pt>
                <c:pt idx="134">
                  <c:v>24.5</c:v>
                </c:pt>
                <c:pt idx="135">
                  <c:v>24.5</c:v>
                </c:pt>
                <c:pt idx="136">
                  <c:v>24.5</c:v>
                </c:pt>
                <c:pt idx="137">
                  <c:v>24.5</c:v>
                </c:pt>
                <c:pt idx="138">
                  <c:v>24.5</c:v>
                </c:pt>
                <c:pt idx="139">
                  <c:v>24.5</c:v>
                </c:pt>
                <c:pt idx="140">
                  <c:v>24.5</c:v>
                </c:pt>
                <c:pt idx="141">
                  <c:v>24.5</c:v>
                </c:pt>
                <c:pt idx="142">
                  <c:v>24.5</c:v>
                </c:pt>
                <c:pt idx="143">
                  <c:v>24.5</c:v>
                </c:pt>
                <c:pt idx="144">
                  <c:v>24.5</c:v>
                </c:pt>
                <c:pt idx="145">
                  <c:v>24.5</c:v>
                </c:pt>
                <c:pt idx="146">
                  <c:v>24.5</c:v>
                </c:pt>
                <c:pt idx="147">
                  <c:v>24.5</c:v>
                </c:pt>
                <c:pt idx="148">
                  <c:v>24.5</c:v>
                </c:pt>
                <c:pt idx="149">
                  <c:v>24.5</c:v>
                </c:pt>
                <c:pt idx="150">
                  <c:v>#N/A</c:v>
                </c:pt>
                <c:pt idx="151">
                  <c:v>24.5</c:v>
                </c:pt>
                <c:pt idx="152">
                  <c:v>24.5</c:v>
                </c:pt>
                <c:pt idx="153">
                  <c:v>24.5</c:v>
                </c:pt>
                <c:pt idx="154">
                  <c:v>26.03</c:v>
                </c:pt>
                <c:pt idx="155">
                  <c:v>26.3</c:v>
                </c:pt>
                <c:pt idx="156">
                  <c:v>26.3</c:v>
                </c:pt>
                <c:pt idx="157">
                  <c:v>26.3</c:v>
                </c:pt>
                <c:pt idx="158">
                  <c:v>26.4</c:v>
                </c:pt>
                <c:pt idx="159">
                  <c:v>26.42</c:v>
                </c:pt>
                <c:pt idx="160">
                  <c:v>26.5</c:v>
                </c:pt>
                <c:pt idx="161">
                  <c:v>26.5</c:v>
                </c:pt>
                <c:pt idx="162">
                  <c:v>27</c:v>
                </c:pt>
                <c:pt idx="163">
                  <c:v>27</c:v>
                </c:pt>
                <c:pt idx="164">
                  <c:v>27.15</c:v>
                </c:pt>
                <c:pt idx="165">
                  <c:v>#N/A</c:v>
                </c:pt>
                <c:pt idx="166">
                  <c:v>27.16</c:v>
                </c:pt>
                <c:pt idx="167">
                  <c:v>27.16</c:v>
                </c:pt>
                <c:pt idx="168">
                  <c:v>#N/A</c:v>
                </c:pt>
                <c:pt idx="169">
                  <c:v>27.16</c:v>
                </c:pt>
                <c:pt idx="170">
                  <c:v>28</c:v>
                </c:pt>
                <c:pt idx="171">
                  <c:v>28</c:v>
                </c:pt>
                <c:pt idx="172">
                  <c:v>28</c:v>
                </c:pt>
                <c:pt idx="173">
                  <c:v>28</c:v>
                </c:pt>
                <c:pt idx="174">
                  <c:v>28</c:v>
                </c:pt>
                <c:pt idx="175">
                  <c:v>28</c:v>
                </c:pt>
                <c:pt idx="176">
                  <c:v>28</c:v>
                </c:pt>
                <c:pt idx="177">
                  <c:v>28</c:v>
                </c:pt>
                <c:pt idx="178">
                  <c:v>28</c:v>
                </c:pt>
                <c:pt idx="179">
                  <c:v>28</c:v>
                </c:pt>
                <c:pt idx="180">
                  <c:v>28</c:v>
                </c:pt>
                <c:pt idx="181">
                  <c:v>30.8</c:v>
                </c:pt>
                <c:pt idx="182">
                  <c:v>30.8</c:v>
                </c:pt>
                <c:pt idx="183">
                  <c:v>30.8</c:v>
                </c:pt>
                <c:pt idx="184">
                  <c:v>30.8</c:v>
                </c:pt>
                <c:pt idx="185">
                  <c:v>30.8</c:v>
                </c:pt>
                <c:pt idx="186">
                  <c:v>30.8</c:v>
                </c:pt>
                <c:pt idx="187">
                  <c:v>30.8</c:v>
                </c:pt>
                <c:pt idx="188">
                  <c:v>30.8</c:v>
                </c:pt>
                <c:pt idx="189">
                  <c:v>30.8</c:v>
                </c:pt>
                <c:pt idx="190">
                  <c:v>30.8</c:v>
                </c:pt>
                <c:pt idx="191">
                  <c:v>31</c:v>
                </c:pt>
                <c:pt idx="192">
                  <c:v>31</c:v>
                </c:pt>
                <c:pt idx="193">
                  <c:v>31</c:v>
                </c:pt>
                <c:pt idx="194">
                  <c:v>31.1</c:v>
                </c:pt>
                <c:pt idx="195">
                  <c:v>31.1</c:v>
                </c:pt>
                <c:pt idx="196">
                  <c:v>31.1</c:v>
                </c:pt>
                <c:pt idx="197">
                  <c:v>31.1</c:v>
                </c:pt>
                <c:pt idx="198">
                  <c:v>31.1</c:v>
                </c:pt>
                <c:pt idx="199">
                  <c:v>31.5</c:v>
                </c:pt>
                <c:pt idx="200">
                  <c:v>31.5</c:v>
                </c:pt>
                <c:pt idx="201">
                  <c:v>31.5</c:v>
                </c:pt>
                <c:pt idx="202">
                  <c:v>31.5</c:v>
                </c:pt>
                <c:pt idx="203">
                  <c:v>31.51</c:v>
                </c:pt>
                <c:pt idx="204">
                  <c:v>31.51</c:v>
                </c:pt>
                <c:pt idx="205">
                  <c:v>31.51</c:v>
                </c:pt>
                <c:pt idx="206">
                  <c:v>31.76</c:v>
                </c:pt>
                <c:pt idx="207">
                  <c:v>31.93</c:v>
                </c:pt>
                <c:pt idx="208">
                  <c:v>31.93</c:v>
                </c:pt>
                <c:pt idx="209">
                  <c:v>31.93</c:v>
                </c:pt>
                <c:pt idx="210">
                  <c:v>31.93</c:v>
                </c:pt>
                <c:pt idx="211">
                  <c:v>31.93</c:v>
                </c:pt>
                <c:pt idx="212">
                  <c:v>31.93</c:v>
                </c:pt>
                <c:pt idx="213">
                  <c:v>32.1</c:v>
                </c:pt>
                <c:pt idx="214">
                  <c:v>32.1</c:v>
                </c:pt>
                <c:pt idx="215">
                  <c:v>32.1</c:v>
                </c:pt>
                <c:pt idx="216">
                  <c:v>32.24</c:v>
                </c:pt>
                <c:pt idx="217">
                  <c:v>32.24</c:v>
                </c:pt>
                <c:pt idx="218">
                  <c:v>32.24</c:v>
                </c:pt>
                <c:pt idx="219">
                  <c:v>32.31</c:v>
                </c:pt>
                <c:pt idx="220">
                  <c:v>32.31</c:v>
                </c:pt>
                <c:pt idx="221">
                  <c:v>32.31</c:v>
                </c:pt>
                <c:pt idx="222">
                  <c:v>32.31</c:v>
                </c:pt>
                <c:pt idx="223">
                  <c:v>32.31</c:v>
                </c:pt>
                <c:pt idx="224">
                  <c:v>32.31</c:v>
                </c:pt>
                <c:pt idx="225">
                  <c:v>32.31</c:v>
                </c:pt>
                <c:pt idx="226">
                  <c:v>32.31</c:v>
                </c:pt>
                <c:pt idx="227">
                  <c:v>32.31</c:v>
                </c:pt>
                <c:pt idx="228">
                  <c:v>32.31</c:v>
                </c:pt>
                <c:pt idx="229">
                  <c:v>32.31</c:v>
                </c:pt>
                <c:pt idx="230">
                  <c:v>32.31</c:v>
                </c:pt>
                <c:pt idx="231">
                  <c:v>32.31</c:v>
                </c:pt>
                <c:pt idx="232">
                  <c:v>32.39</c:v>
                </c:pt>
                <c:pt idx="233">
                  <c:v>32.39</c:v>
                </c:pt>
                <c:pt idx="234">
                  <c:v>#N/A</c:v>
                </c:pt>
                <c:pt idx="235">
                  <c:v>32.39</c:v>
                </c:pt>
                <c:pt idx="236">
                  <c:v>32.39</c:v>
                </c:pt>
                <c:pt idx="237">
                  <c:v>32.39</c:v>
                </c:pt>
                <c:pt idx="238">
                  <c:v>32.39</c:v>
                </c:pt>
                <c:pt idx="239">
                  <c:v>32.39</c:v>
                </c:pt>
                <c:pt idx="240">
                  <c:v>32.53</c:v>
                </c:pt>
                <c:pt idx="241">
                  <c:v>32.53</c:v>
                </c:pt>
                <c:pt idx="242">
                  <c:v>32.53</c:v>
                </c:pt>
                <c:pt idx="243">
                  <c:v>32.53</c:v>
                </c:pt>
                <c:pt idx="244">
                  <c:v>32.53</c:v>
                </c:pt>
                <c:pt idx="245">
                  <c:v>32.53</c:v>
                </c:pt>
                <c:pt idx="246">
                  <c:v>32.53</c:v>
                </c:pt>
                <c:pt idx="247">
                  <c:v>32.53</c:v>
                </c:pt>
                <c:pt idx="248">
                  <c:v>32.53</c:v>
                </c:pt>
                <c:pt idx="249">
                  <c:v>32.53</c:v>
                </c:pt>
                <c:pt idx="250">
                  <c:v>32.659999999999997</c:v>
                </c:pt>
                <c:pt idx="251">
                  <c:v>32.659999999999997</c:v>
                </c:pt>
                <c:pt idx="252">
                  <c:v>32.71</c:v>
                </c:pt>
                <c:pt idx="253">
                  <c:v>32.71</c:v>
                </c:pt>
                <c:pt idx="254">
                  <c:v>32.76</c:v>
                </c:pt>
                <c:pt idx="255">
                  <c:v>32.76</c:v>
                </c:pt>
                <c:pt idx="256">
                  <c:v>32.76</c:v>
                </c:pt>
                <c:pt idx="257">
                  <c:v>32.76</c:v>
                </c:pt>
                <c:pt idx="258">
                  <c:v>32.76</c:v>
                </c:pt>
                <c:pt idx="259">
                  <c:v>33.5</c:v>
                </c:pt>
                <c:pt idx="260">
                  <c:v>34</c:v>
                </c:pt>
                <c:pt idx="261">
                  <c:v>35</c:v>
                </c:pt>
                <c:pt idx="262">
                  <c:v>36.5</c:v>
                </c:pt>
                <c:pt idx="263">
                  <c:v>36.5</c:v>
                </c:pt>
                <c:pt idx="264">
                  <c:v>36.5</c:v>
                </c:pt>
                <c:pt idx="265">
                  <c:v>36.5</c:v>
                </c:pt>
                <c:pt idx="266">
                  <c:v>36.5</c:v>
                </c:pt>
                <c:pt idx="267">
                  <c:v>36.5</c:v>
                </c:pt>
                <c:pt idx="268">
                  <c:v>36.5</c:v>
                </c:pt>
                <c:pt idx="269">
                  <c:v>#N/A</c:v>
                </c:pt>
                <c:pt idx="270">
                  <c:v>#N/A</c:v>
                </c:pt>
                <c:pt idx="271">
                  <c:v>36.5</c:v>
                </c:pt>
                <c:pt idx="272">
                  <c:v>36.5</c:v>
                </c:pt>
                <c:pt idx="273">
                  <c:v>40.15</c:v>
                </c:pt>
                <c:pt idx="274">
                  <c:v>40.15</c:v>
                </c:pt>
                <c:pt idx="275">
                  <c:v>40.15</c:v>
                </c:pt>
                <c:pt idx="276">
                  <c:v>40.15</c:v>
                </c:pt>
                <c:pt idx="277">
                  <c:v>40.15</c:v>
                </c:pt>
                <c:pt idx="278">
                  <c:v>39</c:v>
                </c:pt>
                <c:pt idx="279">
                  <c:v>39</c:v>
                </c:pt>
                <c:pt idx="280">
                  <c:v>40</c:v>
                </c:pt>
                <c:pt idx="281">
                  <c:v>40</c:v>
                </c:pt>
                <c:pt idx="282">
                  <c:v>40</c:v>
                </c:pt>
                <c:pt idx="283">
                  <c:v>40</c:v>
                </c:pt>
                <c:pt idx="284">
                  <c:v>40</c:v>
                </c:pt>
                <c:pt idx="285">
                  <c:v>40</c:v>
                </c:pt>
                <c:pt idx="286">
                  <c:v>40</c:v>
                </c:pt>
                <c:pt idx="287">
                  <c:v>40</c:v>
                </c:pt>
                <c:pt idx="288">
                  <c:v>40.01</c:v>
                </c:pt>
                <c:pt idx="289">
                  <c:v>40.01</c:v>
                </c:pt>
                <c:pt idx="290">
                  <c:v>40</c:v>
                </c:pt>
                <c:pt idx="291">
                  <c:v>40</c:v>
                </c:pt>
                <c:pt idx="292">
                  <c:v>40</c:v>
                </c:pt>
                <c:pt idx="293">
                  <c:v>40</c:v>
                </c:pt>
                <c:pt idx="294">
                  <c:v>40</c:v>
                </c:pt>
                <c:pt idx="295">
                  <c:v>40</c:v>
                </c:pt>
                <c:pt idx="296">
                  <c:v>40</c:v>
                </c:pt>
                <c:pt idx="297">
                  <c:v>40</c:v>
                </c:pt>
                <c:pt idx="298">
                  <c:v>40</c:v>
                </c:pt>
                <c:pt idx="299">
                  <c:v>40</c:v>
                </c:pt>
                <c:pt idx="300">
                  <c:v>#N/A</c:v>
                </c:pt>
                <c:pt idx="301">
                  <c:v>40</c:v>
                </c:pt>
                <c:pt idx="302">
                  <c:v>40</c:v>
                </c:pt>
                <c:pt idx="303">
                  <c:v>#N/A</c:v>
                </c:pt>
                <c:pt idx="304">
                  <c:v>#N/A</c:v>
                </c:pt>
                <c:pt idx="305">
                  <c:v>40</c:v>
                </c:pt>
                <c:pt idx="306">
                  <c:v>40</c:v>
                </c:pt>
                <c:pt idx="307">
                  <c:v>40</c:v>
                </c:pt>
                <c:pt idx="308">
                  <c:v>40</c:v>
                </c:pt>
                <c:pt idx="309">
                  <c:v>39</c:v>
                </c:pt>
                <c:pt idx="310">
                  <c:v>39</c:v>
                </c:pt>
                <c:pt idx="311">
                  <c:v>39.020000000000003</c:v>
                </c:pt>
                <c:pt idx="312">
                  <c:v>39.07</c:v>
                </c:pt>
                <c:pt idx="313">
                  <c:v>39.1</c:v>
                </c:pt>
                <c:pt idx="314">
                  <c:v>39.119999999999997</c:v>
                </c:pt>
                <c:pt idx="315">
                  <c:v>39.119999999999997</c:v>
                </c:pt>
                <c:pt idx="316">
                  <c:v>39.119999999999997</c:v>
                </c:pt>
                <c:pt idx="317">
                  <c:v>39.200000000000003</c:v>
                </c:pt>
                <c:pt idx="318">
                  <c:v>39.200000000000003</c:v>
                </c:pt>
                <c:pt idx="319">
                  <c:v>39.200000000000003</c:v>
                </c:pt>
                <c:pt idx="320">
                  <c:v>39.200000000000003</c:v>
                </c:pt>
                <c:pt idx="321">
                  <c:v>39.200000000000003</c:v>
                </c:pt>
                <c:pt idx="322">
                  <c:v>39.200000000000003</c:v>
                </c:pt>
                <c:pt idx="323">
                  <c:v>39.200000000000003</c:v>
                </c:pt>
                <c:pt idx="324">
                  <c:v>39.200000000000003</c:v>
                </c:pt>
                <c:pt idx="325">
                  <c:v>39.200000000000003</c:v>
                </c:pt>
                <c:pt idx="326">
                  <c:v>39.200000000000003</c:v>
                </c:pt>
                <c:pt idx="327">
                  <c:v>39.200000000000003</c:v>
                </c:pt>
                <c:pt idx="328">
                  <c:v>39.200000000000003</c:v>
                </c:pt>
                <c:pt idx="329">
                  <c:v>39.200000000000003</c:v>
                </c:pt>
                <c:pt idx="330">
                  <c:v>39.200000000000003</c:v>
                </c:pt>
                <c:pt idx="331">
                  <c:v>39.200000000000003</c:v>
                </c:pt>
                <c:pt idx="332">
                  <c:v>39.200000000000003</c:v>
                </c:pt>
                <c:pt idx="333">
                  <c:v>39.200000000000003</c:v>
                </c:pt>
                <c:pt idx="334">
                  <c:v>39.200000000000003</c:v>
                </c:pt>
                <c:pt idx="335">
                  <c:v>39.200000000000003</c:v>
                </c:pt>
                <c:pt idx="336">
                  <c:v>39.200000000000003</c:v>
                </c:pt>
                <c:pt idx="337">
                  <c:v>39.200000000000003</c:v>
                </c:pt>
                <c:pt idx="338">
                  <c:v>39.380000000000003</c:v>
                </c:pt>
                <c:pt idx="339">
                  <c:v>39.380000000000003</c:v>
                </c:pt>
                <c:pt idx="340">
                  <c:v>39.380000000000003</c:v>
                </c:pt>
                <c:pt idx="341">
                  <c:v>39.51</c:v>
                </c:pt>
                <c:pt idx="342">
                  <c:v>39.51</c:v>
                </c:pt>
                <c:pt idx="343">
                  <c:v>39.51</c:v>
                </c:pt>
                <c:pt idx="344">
                  <c:v>39.51</c:v>
                </c:pt>
                <c:pt idx="345">
                  <c:v>39.51</c:v>
                </c:pt>
                <c:pt idx="346">
                  <c:v>39.51</c:v>
                </c:pt>
                <c:pt idx="347">
                  <c:v>39.51</c:v>
                </c:pt>
                <c:pt idx="348">
                  <c:v>39.51</c:v>
                </c:pt>
                <c:pt idx="349">
                  <c:v>39.51</c:v>
                </c:pt>
                <c:pt idx="350">
                  <c:v>39.51</c:v>
                </c:pt>
                <c:pt idx="351">
                  <c:v>39.51</c:v>
                </c:pt>
                <c:pt idx="352">
                  <c:v>39.51</c:v>
                </c:pt>
                <c:pt idx="353">
                  <c:v>39.51</c:v>
                </c:pt>
                <c:pt idx="354">
                  <c:v>39.51</c:v>
                </c:pt>
                <c:pt idx="355">
                  <c:v>39.51</c:v>
                </c:pt>
                <c:pt idx="356">
                  <c:v>39.51</c:v>
                </c:pt>
                <c:pt idx="357">
                  <c:v>39.51</c:v>
                </c:pt>
                <c:pt idx="358">
                  <c:v>39.51</c:v>
                </c:pt>
                <c:pt idx="359">
                  <c:v>39.51</c:v>
                </c:pt>
                <c:pt idx="360">
                  <c:v>39.51</c:v>
                </c:pt>
                <c:pt idx="361">
                  <c:v>40.21</c:v>
                </c:pt>
                <c:pt idx="362">
                  <c:v>40.299999999999997</c:v>
                </c:pt>
                <c:pt idx="363">
                  <c:v>40.299999999999997</c:v>
                </c:pt>
                <c:pt idx="364">
                  <c:v>40.6</c:v>
                </c:pt>
                <c:pt idx="365">
                  <c:v>40.6</c:v>
                </c:pt>
                <c:pt idx="366">
                  <c:v>40.6</c:v>
                </c:pt>
                <c:pt idx="367">
                  <c:v>40.61</c:v>
                </c:pt>
                <c:pt idx="368">
                  <c:v>40.61</c:v>
                </c:pt>
                <c:pt idx="369">
                  <c:v>40.75</c:v>
                </c:pt>
                <c:pt idx="370">
                  <c:v>40.75</c:v>
                </c:pt>
                <c:pt idx="371">
                  <c:v>40.85</c:v>
                </c:pt>
                <c:pt idx="372">
                  <c:v>41</c:v>
                </c:pt>
                <c:pt idx="373">
                  <c:v>41</c:v>
                </c:pt>
                <c:pt idx="374">
                  <c:v>41</c:v>
                </c:pt>
                <c:pt idx="375">
                  <c:v>41</c:v>
                </c:pt>
                <c:pt idx="376">
                  <c:v>41</c:v>
                </c:pt>
                <c:pt idx="377">
                  <c:v>41</c:v>
                </c:pt>
                <c:pt idx="378">
                  <c:v>41</c:v>
                </c:pt>
                <c:pt idx="379">
                  <c:v>41.01</c:v>
                </c:pt>
                <c:pt idx="380">
                  <c:v>41.01</c:v>
                </c:pt>
                <c:pt idx="381">
                  <c:v>41.01</c:v>
                </c:pt>
                <c:pt idx="382">
                  <c:v>41.01</c:v>
                </c:pt>
                <c:pt idx="383">
                  <c:v>41.01</c:v>
                </c:pt>
                <c:pt idx="384">
                  <c:v>41.01</c:v>
                </c:pt>
                <c:pt idx="385">
                  <c:v>41.01</c:v>
                </c:pt>
                <c:pt idx="386">
                  <c:v>41.01</c:v>
                </c:pt>
                <c:pt idx="387">
                  <c:v>#N/A</c:v>
                </c:pt>
                <c:pt idx="388">
                  <c:v>41.01</c:v>
                </c:pt>
                <c:pt idx="389">
                  <c:v>41.01</c:v>
                </c:pt>
                <c:pt idx="390">
                  <c:v>41.01</c:v>
                </c:pt>
                <c:pt idx="391">
                  <c:v>41.01</c:v>
                </c:pt>
                <c:pt idx="392">
                  <c:v>41.01</c:v>
                </c:pt>
                <c:pt idx="393">
                  <c:v>41.04</c:v>
                </c:pt>
                <c:pt idx="394">
                  <c:v>41.04</c:v>
                </c:pt>
                <c:pt idx="395">
                  <c:v>41.04</c:v>
                </c:pt>
                <c:pt idx="396">
                  <c:v>41.17</c:v>
                </c:pt>
                <c:pt idx="397">
                  <c:v>41.17</c:v>
                </c:pt>
                <c:pt idx="398">
                  <c:v>41.17</c:v>
                </c:pt>
                <c:pt idx="399">
                  <c:v>41.17</c:v>
                </c:pt>
                <c:pt idx="400">
                  <c:v>41.17</c:v>
                </c:pt>
                <c:pt idx="401">
                  <c:v>41.17</c:v>
                </c:pt>
                <c:pt idx="402">
                  <c:v>41.17</c:v>
                </c:pt>
                <c:pt idx="403">
                  <c:v>41.17</c:v>
                </c:pt>
                <c:pt idx="404">
                  <c:v>41.17</c:v>
                </c:pt>
                <c:pt idx="405">
                  <c:v>41.17</c:v>
                </c:pt>
                <c:pt idx="406">
                  <c:v>41.27</c:v>
                </c:pt>
                <c:pt idx="407">
                  <c:v>41.27</c:v>
                </c:pt>
                <c:pt idx="408">
                  <c:v>#N/A</c:v>
                </c:pt>
                <c:pt idx="409">
                  <c:v>41.27</c:v>
                </c:pt>
                <c:pt idx="410">
                  <c:v>41.27</c:v>
                </c:pt>
                <c:pt idx="411">
                  <c:v>41.27</c:v>
                </c:pt>
                <c:pt idx="412">
                  <c:v>41.27</c:v>
                </c:pt>
                <c:pt idx="413">
                  <c:v>41.27</c:v>
                </c:pt>
                <c:pt idx="414">
                  <c:v>41.27</c:v>
                </c:pt>
                <c:pt idx="415">
                  <c:v>41.27</c:v>
                </c:pt>
                <c:pt idx="416">
                  <c:v>#N/A</c:v>
                </c:pt>
                <c:pt idx="417">
                  <c:v>41.27</c:v>
                </c:pt>
                <c:pt idx="418">
                  <c:v>41.27</c:v>
                </c:pt>
                <c:pt idx="419">
                  <c:v>41.27</c:v>
                </c:pt>
                <c:pt idx="420">
                  <c:v>41.27</c:v>
                </c:pt>
                <c:pt idx="421">
                  <c:v>41.27</c:v>
                </c:pt>
                <c:pt idx="422">
                  <c:v>41.27</c:v>
                </c:pt>
                <c:pt idx="423">
                  <c:v>41.27</c:v>
                </c:pt>
                <c:pt idx="424">
                  <c:v>41.27</c:v>
                </c:pt>
                <c:pt idx="425">
                  <c:v>41.27</c:v>
                </c:pt>
                <c:pt idx="426">
                  <c:v>#N/A</c:v>
                </c:pt>
                <c:pt idx="427">
                  <c:v>41.27</c:v>
                </c:pt>
                <c:pt idx="428">
                  <c:v>41.27</c:v>
                </c:pt>
                <c:pt idx="429">
                  <c:v>41.27</c:v>
                </c:pt>
                <c:pt idx="430">
                  <c:v>41.27</c:v>
                </c:pt>
                <c:pt idx="431">
                  <c:v>41.27</c:v>
                </c:pt>
                <c:pt idx="432">
                  <c:v>41.27</c:v>
                </c:pt>
                <c:pt idx="433">
                  <c:v>43</c:v>
                </c:pt>
                <c:pt idx="434">
                  <c:v>43.5</c:v>
                </c:pt>
                <c:pt idx="435">
                  <c:v>43.5</c:v>
                </c:pt>
                <c:pt idx="436">
                  <c:v>43.5</c:v>
                </c:pt>
                <c:pt idx="437">
                  <c:v>43.5</c:v>
                </c:pt>
                <c:pt idx="438">
                  <c:v>43.5</c:v>
                </c:pt>
                <c:pt idx="439">
                  <c:v>43.5</c:v>
                </c:pt>
                <c:pt idx="440">
                  <c:v>44.15</c:v>
                </c:pt>
                <c:pt idx="441">
                  <c:v>44.5</c:v>
                </c:pt>
                <c:pt idx="442">
                  <c:v>44.5</c:v>
                </c:pt>
                <c:pt idx="443">
                  <c:v>44.5</c:v>
                </c:pt>
                <c:pt idx="444">
                  <c:v>44.5</c:v>
                </c:pt>
                <c:pt idx="445">
                  <c:v>44.5</c:v>
                </c:pt>
                <c:pt idx="446">
                  <c:v>44.5</c:v>
                </c:pt>
                <c:pt idx="447">
                  <c:v>44.5</c:v>
                </c:pt>
                <c:pt idx="448">
                  <c:v>44.5</c:v>
                </c:pt>
                <c:pt idx="449">
                  <c:v>44.5</c:v>
                </c:pt>
                <c:pt idx="450">
                  <c:v>44.5</c:v>
                </c:pt>
                <c:pt idx="451">
                  <c:v>44.75</c:v>
                </c:pt>
                <c:pt idx="452">
                  <c:v>45.2</c:v>
                </c:pt>
                <c:pt idx="453">
                  <c:v>45.2</c:v>
                </c:pt>
                <c:pt idx="454">
                  <c:v>45.2</c:v>
                </c:pt>
                <c:pt idx="455">
                  <c:v>45.2</c:v>
                </c:pt>
                <c:pt idx="456">
                  <c:v>#N/A</c:v>
                </c:pt>
                <c:pt idx="457">
                  <c:v>45.2</c:v>
                </c:pt>
                <c:pt idx="458">
                  <c:v>45.2</c:v>
                </c:pt>
                <c:pt idx="459">
                  <c:v>45.2</c:v>
                </c:pt>
                <c:pt idx="460">
                  <c:v>45.2</c:v>
                </c:pt>
                <c:pt idx="461">
                  <c:v>45.2</c:v>
                </c:pt>
                <c:pt idx="462">
                  <c:v>45.2</c:v>
                </c:pt>
                <c:pt idx="463">
                  <c:v>45.2</c:v>
                </c:pt>
                <c:pt idx="464">
                  <c:v>45.2</c:v>
                </c:pt>
                <c:pt idx="465">
                  <c:v>45.2</c:v>
                </c:pt>
                <c:pt idx="466">
                  <c:v>45.2</c:v>
                </c:pt>
                <c:pt idx="467">
                  <c:v>45.2</c:v>
                </c:pt>
                <c:pt idx="468">
                  <c:v>45.2</c:v>
                </c:pt>
                <c:pt idx="469">
                  <c:v>45.51</c:v>
                </c:pt>
                <c:pt idx="470">
                  <c:v>45.51</c:v>
                </c:pt>
                <c:pt idx="471">
                  <c:v>45.51</c:v>
                </c:pt>
                <c:pt idx="472">
                  <c:v>45.56</c:v>
                </c:pt>
                <c:pt idx="473">
                  <c:v>45.8</c:v>
                </c:pt>
                <c:pt idx="474">
                  <c:v>45.8</c:v>
                </c:pt>
                <c:pt idx="475">
                  <c:v>47</c:v>
                </c:pt>
                <c:pt idx="476">
                  <c:v>47</c:v>
                </c:pt>
                <c:pt idx="477">
                  <c:v>47.05</c:v>
                </c:pt>
                <c:pt idx="478">
                  <c:v>47.05</c:v>
                </c:pt>
                <c:pt idx="479">
                  <c:v>47.05</c:v>
                </c:pt>
                <c:pt idx="480">
                  <c:v>47.05</c:v>
                </c:pt>
                <c:pt idx="481">
                  <c:v>47.75</c:v>
                </c:pt>
                <c:pt idx="482">
                  <c:v>47.75</c:v>
                </c:pt>
                <c:pt idx="483">
                  <c:v>47.75</c:v>
                </c:pt>
                <c:pt idx="484">
                  <c:v>47.75</c:v>
                </c:pt>
                <c:pt idx="485">
                  <c:v>47.75</c:v>
                </c:pt>
                <c:pt idx="486">
                  <c:v>47.75</c:v>
                </c:pt>
                <c:pt idx="487">
                  <c:v>47.75</c:v>
                </c:pt>
                <c:pt idx="488">
                  <c:v>47.75</c:v>
                </c:pt>
                <c:pt idx="489">
                  <c:v>47.75</c:v>
                </c:pt>
                <c:pt idx="490">
                  <c:v>47.75</c:v>
                </c:pt>
                <c:pt idx="491">
                  <c:v>47.8</c:v>
                </c:pt>
                <c:pt idx="492">
                  <c:v>#N/A</c:v>
                </c:pt>
                <c:pt idx="493">
                  <c:v>47.8</c:v>
                </c:pt>
                <c:pt idx="494">
                  <c:v>47.81</c:v>
                </c:pt>
                <c:pt idx="495">
                  <c:v>47.81</c:v>
                </c:pt>
                <c:pt idx="496">
                  <c:v>47.81</c:v>
                </c:pt>
                <c:pt idx="497">
                  <c:v>47.81</c:v>
                </c:pt>
                <c:pt idx="498">
                  <c:v>47.81</c:v>
                </c:pt>
                <c:pt idx="499">
                  <c:v>47.81</c:v>
                </c:pt>
                <c:pt idx="500">
                  <c:v>47.81</c:v>
                </c:pt>
                <c:pt idx="501">
                  <c:v>47.84</c:v>
                </c:pt>
                <c:pt idx="502">
                  <c:v>48</c:v>
                </c:pt>
                <c:pt idx="503">
                  <c:v>48</c:v>
                </c:pt>
                <c:pt idx="504">
                  <c:v>48</c:v>
                </c:pt>
                <c:pt idx="505">
                  <c:v>48</c:v>
                </c:pt>
                <c:pt idx="506">
                  <c:v>50</c:v>
                </c:pt>
                <c:pt idx="507">
                  <c:v>48.5</c:v>
                </c:pt>
                <c:pt idx="508">
                  <c:v>48.5</c:v>
                </c:pt>
                <c:pt idx="509">
                  <c:v>48.56</c:v>
                </c:pt>
                <c:pt idx="510">
                  <c:v>48.56</c:v>
                </c:pt>
                <c:pt idx="511">
                  <c:v>49</c:v>
                </c:pt>
                <c:pt idx="512">
                  <c:v>49</c:v>
                </c:pt>
                <c:pt idx="513">
                  <c:v>50</c:v>
                </c:pt>
                <c:pt idx="514">
                  <c:v>50</c:v>
                </c:pt>
                <c:pt idx="515">
                  <c:v>50</c:v>
                </c:pt>
                <c:pt idx="516">
                  <c:v>50</c:v>
                </c:pt>
                <c:pt idx="517">
                  <c:v>50</c:v>
                </c:pt>
                <c:pt idx="518">
                  <c:v>50</c:v>
                </c:pt>
                <c:pt idx="519">
                  <c:v>50</c:v>
                </c:pt>
                <c:pt idx="520">
                  <c:v>50</c:v>
                </c:pt>
                <c:pt idx="521">
                  <c:v>50</c:v>
                </c:pt>
                <c:pt idx="522">
                  <c:v>50</c:v>
                </c:pt>
                <c:pt idx="523">
                  <c:v>50</c:v>
                </c:pt>
                <c:pt idx="524">
                  <c:v>50</c:v>
                </c:pt>
                <c:pt idx="525">
                  <c:v>50</c:v>
                </c:pt>
                <c:pt idx="526">
                  <c:v>50.01</c:v>
                </c:pt>
                <c:pt idx="527">
                  <c:v>50.01</c:v>
                </c:pt>
                <c:pt idx="528">
                  <c:v>50.01</c:v>
                </c:pt>
                <c:pt idx="529">
                  <c:v>50</c:v>
                </c:pt>
                <c:pt idx="530">
                  <c:v>50</c:v>
                </c:pt>
                <c:pt idx="531">
                  <c:v>50</c:v>
                </c:pt>
                <c:pt idx="532">
                  <c:v>50</c:v>
                </c:pt>
                <c:pt idx="533">
                  <c:v>50</c:v>
                </c:pt>
                <c:pt idx="534">
                  <c:v>50</c:v>
                </c:pt>
                <c:pt idx="535">
                  <c:v>50</c:v>
                </c:pt>
                <c:pt idx="536">
                  <c:v>50</c:v>
                </c:pt>
                <c:pt idx="537">
                  <c:v>50</c:v>
                </c:pt>
                <c:pt idx="538">
                  <c:v>50</c:v>
                </c:pt>
                <c:pt idx="539">
                  <c:v>50</c:v>
                </c:pt>
                <c:pt idx="540">
                  <c:v>50</c:v>
                </c:pt>
                <c:pt idx="541">
                  <c:v>50</c:v>
                </c:pt>
                <c:pt idx="542">
                  <c:v>#N/A</c:v>
                </c:pt>
                <c:pt idx="543">
                  <c:v>#N/A</c:v>
                </c:pt>
                <c:pt idx="544">
                  <c:v>50.01</c:v>
                </c:pt>
                <c:pt idx="545">
                  <c:v>50.01</c:v>
                </c:pt>
                <c:pt idx="546">
                  <c:v>50.01</c:v>
                </c:pt>
                <c:pt idx="547">
                  <c:v>50.01</c:v>
                </c:pt>
                <c:pt idx="548">
                  <c:v>50.01</c:v>
                </c:pt>
                <c:pt idx="549">
                  <c:v>50.01</c:v>
                </c:pt>
                <c:pt idx="550">
                  <c:v>50.01</c:v>
                </c:pt>
                <c:pt idx="551">
                  <c:v>50.01</c:v>
                </c:pt>
                <c:pt idx="552">
                  <c:v>50.01</c:v>
                </c:pt>
                <c:pt idx="553">
                  <c:v>50.01</c:v>
                </c:pt>
                <c:pt idx="554">
                  <c:v>50.26</c:v>
                </c:pt>
                <c:pt idx="555">
                  <c:v>50.26</c:v>
                </c:pt>
                <c:pt idx="556">
                  <c:v>50.26</c:v>
                </c:pt>
                <c:pt idx="557">
                  <c:v>50.28</c:v>
                </c:pt>
                <c:pt idx="558">
                  <c:v>51</c:v>
                </c:pt>
                <c:pt idx="559">
                  <c:v>#N/A</c:v>
                </c:pt>
                <c:pt idx="560">
                  <c:v>51</c:v>
                </c:pt>
                <c:pt idx="561">
                  <c:v>52</c:v>
                </c:pt>
                <c:pt idx="562">
                  <c:v>52.02</c:v>
                </c:pt>
                <c:pt idx="563">
                  <c:v>52.02</c:v>
                </c:pt>
                <c:pt idx="564">
                  <c:v>52.02</c:v>
                </c:pt>
                <c:pt idx="565">
                  <c:v>52.02</c:v>
                </c:pt>
                <c:pt idx="566">
                  <c:v>52.02</c:v>
                </c:pt>
                <c:pt idx="567">
                  <c:v>52.02</c:v>
                </c:pt>
                <c:pt idx="568">
                  <c:v>52.02</c:v>
                </c:pt>
                <c:pt idx="569">
                  <c:v>52.02</c:v>
                </c:pt>
                <c:pt idx="570">
                  <c:v>52.02</c:v>
                </c:pt>
                <c:pt idx="571">
                  <c:v>52.02</c:v>
                </c:pt>
                <c:pt idx="572">
                  <c:v>52.02</c:v>
                </c:pt>
                <c:pt idx="573">
                  <c:v>52.02</c:v>
                </c:pt>
                <c:pt idx="574">
                  <c:v>52.02</c:v>
                </c:pt>
                <c:pt idx="575">
                  <c:v>52.02</c:v>
                </c:pt>
                <c:pt idx="576">
                  <c:v>#N/A</c:v>
                </c:pt>
                <c:pt idx="577" formatCode="d\-mmm\-yy">
                  <c:v>#N/A</c:v>
                </c:pt>
                <c:pt idx="578">
                  <c:v>52.02</c:v>
                </c:pt>
                <c:pt idx="579">
                  <c:v>52.02</c:v>
                </c:pt>
                <c:pt idx="580">
                  <c:v>52.02</c:v>
                </c:pt>
                <c:pt idx="581">
                  <c:v>52.02</c:v>
                </c:pt>
                <c:pt idx="582">
                  <c:v>52.02</c:v>
                </c:pt>
                <c:pt idx="583">
                  <c:v>52.02</c:v>
                </c:pt>
                <c:pt idx="584">
                  <c:v>52.02</c:v>
                </c:pt>
                <c:pt idx="585">
                  <c:v>52.02</c:v>
                </c:pt>
                <c:pt idx="586">
                  <c:v>52.02</c:v>
                </c:pt>
                <c:pt idx="587">
                  <c:v>52.02</c:v>
                </c:pt>
                <c:pt idx="588">
                  <c:v>53.21</c:v>
                </c:pt>
                <c:pt idx="589">
                  <c:v>53.21</c:v>
                </c:pt>
                <c:pt idx="590">
                  <c:v>53.21</c:v>
                </c:pt>
                <c:pt idx="591">
                  <c:v>53.21</c:v>
                </c:pt>
                <c:pt idx="592">
                  <c:v>53.21</c:v>
                </c:pt>
                <c:pt idx="593">
                  <c:v>53.21</c:v>
                </c:pt>
                <c:pt idx="594">
                  <c:v>53.21</c:v>
                </c:pt>
                <c:pt idx="595">
                  <c:v>53.21</c:v>
                </c:pt>
                <c:pt idx="596">
                  <c:v>53.21</c:v>
                </c:pt>
                <c:pt idx="597">
                  <c:v>53.21</c:v>
                </c:pt>
                <c:pt idx="598">
                  <c:v>53.21</c:v>
                </c:pt>
                <c:pt idx="599">
                  <c:v>54</c:v>
                </c:pt>
                <c:pt idx="600">
                  <c:v>54.01</c:v>
                </c:pt>
                <c:pt idx="601">
                  <c:v>54.01</c:v>
                </c:pt>
                <c:pt idx="602">
                  <c:v>54.01</c:v>
                </c:pt>
                <c:pt idx="603">
                  <c:v>54.01</c:v>
                </c:pt>
                <c:pt idx="604">
                  <c:v>54.01</c:v>
                </c:pt>
                <c:pt idx="605">
                  <c:v>54.1</c:v>
                </c:pt>
                <c:pt idx="606">
                  <c:v>54.1</c:v>
                </c:pt>
                <c:pt idx="607">
                  <c:v>54.1</c:v>
                </c:pt>
                <c:pt idx="608">
                  <c:v>54.1</c:v>
                </c:pt>
                <c:pt idx="609">
                  <c:v>54.02</c:v>
                </c:pt>
                <c:pt idx="610">
                  <c:v>54.02</c:v>
                </c:pt>
                <c:pt idx="611">
                  <c:v>54.02</c:v>
                </c:pt>
                <c:pt idx="612">
                  <c:v>54.02</c:v>
                </c:pt>
                <c:pt idx="613">
                  <c:v>54.22</c:v>
                </c:pt>
                <c:pt idx="614">
                  <c:v>54.23</c:v>
                </c:pt>
                <c:pt idx="615">
                  <c:v>54.23</c:v>
                </c:pt>
                <c:pt idx="616">
                  <c:v>54.23</c:v>
                </c:pt>
                <c:pt idx="617">
                  <c:v>54.23</c:v>
                </c:pt>
                <c:pt idx="618">
                  <c:v>54.26</c:v>
                </c:pt>
                <c:pt idx="619">
                  <c:v>54.25</c:v>
                </c:pt>
                <c:pt idx="620">
                  <c:v>54.26</c:v>
                </c:pt>
                <c:pt idx="621">
                  <c:v>54.26</c:v>
                </c:pt>
                <c:pt idx="622">
                  <c:v>54.27</c:v>
                </c:pt>
                <c:pt idx="623">
                  <c:v>55</c:v>
                </c:pt>
                <c:pt idx="624">
                  <c:v>55</c:v>
                </c:pt>
                <c:pt idx="625">
                  <c:v>55</c:v>
                </c:pt>
                <c:pt idx="626">
                  <c:v>55</c:v>
                </c:pt>
                <c:pt idx="627">
                  <c:v>55</c:v>
                </c:pt>
                <c:pt idx="628">
                  <c:v>55</c:v>
                </c:pt>
                <c:pt idx="629">
                  <c:v>55</c:v>
                </c:pt>
                <c:pt idx="630">
                  <c:v>55.08</c:v>
                </c:pt>
                <c:pt idx="631">
                  <c:v>55.1</c:v>
                </c:pt>
                <c:pt idx="632">
                  <c:v>55.1</c:v>
                </c:pt>
                <c:pt idx="633">
                  <c:v>55.1</c:v>
                </c:pt>
                <c:pt idx="634">
                  <c:v>55.11</c:v>
                </c:pt>
                <c:pt idx="635">
                  <c:v>55.11</c:v>
                </c:pt>
                <c:pt idx="636">
                  <c:v>55.11</c:v>
                </c:pt>
                <c:pt idx="637">
                  <c:v>55.11</c:v>
                </c:pt>
                <c:pt idx="638">
                  <c:v>55.11</c:v>
                </c:pt>
                <c:pt idx="639">
                  <c:v>55.11</c:v>
                </c:pt>
                <c:pt idx="640">
                  <c:v>55.11</c:v>
                </c:pt>
                <c:pt idx="641">
                  <c:v>55.11</c:v>
                </c:pt>
                <c:pt idx="642">
                  <c:v>55.11</c:v>
                </c:pt>
                <c:pt idx="643">
                  <c:v>55.11</c:v>
                </c:pt>
                <c:pt idx="644">
                  <c:v>55.11</c:v>
                </c:pt>
                <c:pt idx="645">
                  <c:v>55.61</c:v>
                </c:pt>
                <c:pt idx="646">
                  <c:v>55.61</c:v>
                </c:pt>
                <c:pt idx="647">
                  <c:v>55.61</c:v>
                </c:pt>
                <c:pt idx="648">
                  <c:v>55.61</c:v>
                </c:pt>
                <c:pt idx="649">
                  <c:v>55.64</c:v>
                </c:pt>
                <c:pt idx="650">
                  <c:v>55.64</c:v>
                </c:pt>
                <c:pt idx="651">
                  <c:v>55.64</c:v>
                </c:pt>
                <c:pt idx="652">
                  <c:v>55.64</c:v>
                </c:pt>
                <c:pt idx="653">
                  <c:v>55.64</c:v>
                </c:pt>
                <c:pt idx="654">
                  <c:v>55.64</c:v>
                </c:pt>
                <c:pt idx="655">
                  <c:v>55.64</c:v>
                </c:pt>
                <c:pt idx="656">
                  <c:v>55.64</c:v>
                </c:pt>
                <c:pt idx="657">
                  <c:v>55.64</c:v>
                </c:pt>
                <c:pt idx="658">
                  <c:v>55.64</c:v>
                </c:pt>
                <c:pt idx="659">
                  <c:v>55.7</c:v>
                </c:pt>
                <c:pt idx="660">
                  <c:v>56</c:v>
                </c:pt>
                <c:pt idx="661">
                  <c:v>56</c:v>
                </c:pt>
                <c:pt idx="662">
                  <c:v>56</c:v>
                </c:pt>
                <c:pt idx="663">
                  <c:v>56</c:v>
                </c:pt>
                <c:pt idx="664">
                  <c:v>56</c:v>
                </c:pt>
                <c:pt idx="665">
                  <c:v>56</c:v>
                </c:pt>
                <c:pt idx="666">
                  <c:v>56.06</c:v>
                </c:pt>
                <c:pt idx="667">
                  <c:v>56.06</c:v>
                </c:pt>
                <c:pt idx="668">
                  <c:v>56.08</c:v>
                </c:pt>
                <c:pt idx="669">
                  <c:v>56.08</c:v>
                </c:pt>
                <c:pt idx="670">
                  <c:v>56.08</c:v>
                </c:pt>
                <c:pt idx="671">
                  <c:v>56.1</c:v>
                </c:pt>
                <c:pt idx="672">
                  <c:v>56.1</c:v>
                </c:pt>
                <c:pt idx="673">
                  <c:v>56.1</c:v>
                </c:pt>
                <c:pt idx="674">
                  <c:v>56.1</c:v>
                </c:pt>
                <c:pt idx="675">
                  <c:v>56.1</c:v>
                </c:pt>
                <c:pt idx="676">
                  <c:v>56.1</c:v>
                </c:pt>
                <c:pt idx="677">
                  <c:v>56.1</c:v>
                </c:pt>
                <c:pt idx="678">
                  <c:v>56.1</c:v>
                </c:pt>
                <c:pt idx="679">
                  <c:v>56.1</c:v>
                </c:pt>
                <c:pt idx="680">
                  <c:v>56.1</c:v>
                </c:pt>
                <c:pt idx="681">
                  <c:v>56.1</c:v>
                </c:pt>
                <c:pt idx="682">
                  <c:v>56.62</c:v>
                </c:pt>
                <c:pt idx="683">
                  <c:v>56.62</c:v>
                </c:pt>
                <c:pt idx="684">
                  <c:v>56.62</c:v>
                </c:pt>
                <c:pt idx="685">
                  <c:v>56.75</c:v>
                </c:pt>
                <c:pt idx="686">
                  <c:v>56.75</c:v>
                </c:pt>
                <c:pt idx="687">
                  <c:v>56.75</c:v>
                </c:pt>
                <c:pt idx="688">
                  <c:v>56.75</c:v>
                </c:pt>
                <c:pt idx="689">
                  <c:v>56.75</c:v>
                </c:pt>
                <c:pt idx="690">
                  <c:v>56.75</c:v>
                </c:pt>
                <c:pt idx="691">
                  <c:v>57.01</c:v>
                </c:pt>
                <c:pt idx="692">
                  <c:v>57.01</c:v>
                </c:pt>
                <c:pt idx="693">
                  <c:v>57.01</c:v>
                </c:pt>
                <c:pt idx="694">
                  <c:v>57.01</c:v>
                </c:pt>
                <c:pt idx="695">
                  <c:v>57.95</c:v>
                </c:pt>
                <c:pt idx="696">
                  <c:v>57.95</c:v>
                </c:pt>
                <c:pt idx="697">
                  <c:v>57.95</c:v>
                </c:pt>
                <c:pt idx="698">
                  <c:v>57.95</c:v>
                </c:pt>
                <c:pt idx="699">
                  <c:v>57.95</c:v>
                </c:pt>
                <c:pt idx="700">
                  <c:v>58.01</c:v>
                </c:pt>
                <c:pt idx="701">
                  <c:v>58.97</c:v>
                </c:pt>
                <c:pt idx="702">
                  <c:v>58.97</c:v>
                </c:pt>
                <c:pt idx="703">
                  <c:v>58.97</c:v>
                </c:pt>
                <c:pt idx="704">
                  <c:v>58.97</c:v>
                </c:pt>
                <c:pt idx="705">
                  <c:v>58.97</c:v>
                </c:pt>
                <c:pt idx="706">
                  <c:v>59</c:v>
                </c:pt>
                <c:pt idx="707">
                  <c:v>58.8</c:v>
                </c:pt>
                <c:pt idx="708">
                  <c:v>58.8</c:v>
                </c:pt>
                <c:pt idx="709">
                  <c:v>58.8</c:v>
                </c:pt>
                <c:pt idx="710">
                  <c:v>58.8</c:v>
                </c:pt>
                <c:pt idx="711">
                  <c:v>58.8</c:v>
                </c:pt>
                <c:pt idx="712">
                  <c:v>58.8</c:v>
                </c:pt>
                <c:pt idx="713">
                  <c:v>58.8</c:v>
                </c:pt>
                <c:pt idx="714">
                  <c:v>58.8</c:v>
                </c:pt>
                <c:pt idx="715">
                  <c:v>58.8</c:v>
                </c:pt>
                <c:pt idx="716">
                  <c:v>59.21</c:v>
                </c:pt>
                <c:pt idx="717">
                  <c:v>59.21</c:v>
                </c:pt>
                <c:pt idx="718">
                  <c:v>59.21</c:v>
                </c:pt>
                <c:pt idx="719">
                  <c:v>60.01</c:v>
                </c:pt>
                <c:pt idx="720">
                  <c:v>60.01</c:v>
                </c:pt>
                <c:pt idx="721">
                  <c:v>60.01</c:v>
                </c:pt>
                <c:pt idx="722">
                  <c:v>60.01</c:v>
                </c:pt>
                <c:pt idx="723">
                  <c:v>60.95</c:v>
                </c:pt>
                <c:pt idx="724">
                  <c:v>60.95</c:v>
                </c:pt>
                <c:pt idx="725">
                  <c:v>60.95</c:v>
                </c:pt>
                <c:pt idx="726">
                  <c:v>60.95</c:v>
                </c:pt>
                <c:pt idx="727">
                  <c:v>60.95</c:v>
                </c:pt>
                <c:pt idx="728">
                  <c:v>60.95</c:v>
                </c:pt>
                <c:pt idx="729">
                  <c:v>60.95</c:v>
                </c:pt>
                <c:pt idx="730">
                  <c:v>60.95</c:v>
                </c:pt>
                <c:pt idx="731">
                  <c:v>60.95</c:v>
                </c:pt>
                <c:pt idx="732">
                  <c:v>60.95</c:v>
                </c:pt>
                <c:pt idx="733">
                  <c:v>60.95</c:v>
                </c:pt>
                <c:pt idx="734">
                  <c:v>61</c:v>
                </c:pt>
                <c:pt idx="735">
                  <c:v>61</c:v>
                </c:pt>
                <c:pt idx="736">
                  <c:v>61</c:v>
                </c:pt>
                <c:pt idx="737">
                  <c:v>61.5</c:v>
                </c:pt>
                <c:pt idx="738">
                  <c:v>61.5</c:v>
                </c:pt>
                <c:pt idx="739">
                  <c:v>61.5</c:v>
                </c:pt>
                <c:pt idx="740">
                  <c:v>61.05</c:v>
                </c:pt>
                <c:pt idx="741">
                  <c:v>61.05</c:v>
                </c:pt>
                <c:pt idx="742">
                  <c:v>61.05</c:v>
                </c:pt>
                <c:pt idx="743">
                  <c:v>61.05</c:v>
                </c:pt>
                <c:pt idx="744">
                  <c:v>61.05</c:v>
                </c:pt>
                <c:pt idx="745">
                  <c:v>61.05</c:v>
                </c:pt>
                <c:pt idx="746">
                  <c:v>61.05</c:v>
                </c:pt>
                <c:pt idx="747">
                  <c:v>61.05</c:v>
                </c:pt>
                <c:pt idx="748">
                  <c:v>61.35</c:v>
                </c:pt>
                <c:pt idx="749">
                  <c:v>61.35</c:v>
                </c:pt>
                <c:pt idx="750">
                  <c:v>61.36</c:v>
                </c:pt>
                <c:pt idx="751">
                  <c:v>61.36</c:v>
                </c:pt>
                <c:pt idx="752">
                  <c:v>61.36</c:v>
                </c:pt>
                <c:pt idx="753">
                  <c:v>61.36</c:v>
                </c:pt>
                <c:pt idx="754">
                  <c:v>61.36</c:v>
                </c:pt>
                <c:pt idx="755">
                  <c:v>61.36</c:v>
                </c:pt>
                <c:pt idx="756">
                  <c:v>61.36</c:v>
                </c:pt>
                <c:pt idx="757">
                  <c:v>61.36</c:v>
                </c:pt>
                <c:pt idx="758">
                  <c:v>61.36</c:v>
                </c:pt>
                <c:pt idx="759">
                  <c:v>61.38</c:v>
                </c:pt>
                <c:pt idx="760">
                  <c:v>61.38</c:v>
                </c:pt>
                <c:pt idx="761">
                  <c:v>61.42</c:v>
                </c:pt>
                <c:pt idx="762">
                  <c:v>61.46</c:v>
                </c:pt>
                <c:pt idx="763">
                  <c:v>61.46</c:v>
                </c:pt>
                <c:pt idx="764">
                  <c:v>61.67</c:v>
                </c:pt>
                <c:pt idx="765">
                  <c:v>61.74</c:v>
                </c:pt>
                <c:pt idx="766">
                  <c:v>61.75</c:v>
                </c:pt>
                <c:pt idx="767">
                  <c:v>61.75</c:v>
                </c:pt>
                <c:pt idx="768">
                  <c:v>61.75</c:v>
                </c:pt>
                <c:pt idx="769">
                  <c:v>61.95</c:v>
                </c:pt>
                <c:pt idx="770">
                  <c:v>61.95</c:v>
                </c:pt>
                <c:pt idx="771">
                  <c:v>61.95</c:v>
                </c:pt>
                <c:pt idx="772">
                  <c:v>61.95</c:v>
                </c:pt>
                <c:pt idx="773">
                  <c:v>61.95</c:v>
                </c:pt>
                <c:pt idx="774">
                  <c:v>61.95</c:v>
                </c:pt>
                <c:pt idx="775">
                  <c:v>63</c:v>
                </c:pt>
                <c:pt idx="776">
                  <c:v>63</c:v>
                </c:pt>
                <c:pt idx="777">
                  <c:v>63</c:v>
                </c:pt>
                <c:pt idx="778">
                  <c:v>63.01</c:v>
                </c:pt>
                <c:pt idx="779">
                  <c:v>63.06</c:v>
                </c:pt>
                <c:pt idx="780">
                  <c:v>63.06</c:v>
                </c:pt>
                <c:pt idx="781">
                  <c:v>63.06</c:v>
                </c:pt>
                <c:pt idx="782">
                  <c:v>63.06</c:v>
                </c:pt>
                <c:pt idx="783">
                  <c:v>63.06</c:v>
                </c:pt>
                <c:pt idx="784">
                  <c:v>63.06</c:v>
                </c:pt>
                <c:pt idx="785">
                  <c:v>63.36</c:v>
                </c:pt>
                <c:pt idx="786">
                  <c:v>63.36</c:v>
                </c:pt>
                <c:pt idx="787">
                  <c:v>63.36</c:v>
                </c:pt>
                <c:pt idx="788">
                  <c:v>63.56</c:v>
                </c:pt>
                <c:pt idx="789">
                  <c:v>63.56</c:v>
                </c:pt>
                <c:pt idx="790">
                  <c:v>63.56</c:v>
                </c:pt>
                <c:pt idx="791">
                  <c:v>63.56</c:v>
                </c:pt>
                <c:pt idx="792">
                  <c:v>63.56</c:v>
                </c:pt>
                <c:pt idx="793">
                  <c:v>65.010000000000005</c:v>
                </c:pt>
                <c:pt idx="794">
                  <c:v>65.010000000000005</c:v>
                </c:pt>
                <c:pt idx="795">
                  <c:v>65.010000000000005</c:v>
                </c:pt>
                <c:pt idx="796">
                  <c:v>65.510000000000005</c:v>
                </c:pt>
                <c:pt idx="797">
                  <c:v>65.510000000000005</c:v>
                </c:pt>
                <c:pt idx="798">
                  <c:v>65.510000000000005</c:v>
                </c:pt>
                <c:pt idx="799">
                  <c:v>66.03</c:v>
                </c:pt>
                <c:pt idx="800">
                  <c:v>66.510000000000005</c:v>
                </c:pt>
                <c:pt idx="801">
                  <c:v>66.510000000000005</c:v>
                </c:pt>
                <c:pt idx="802">
                  <c:v>66.599999999999994</c:v>
                </c:pt>
                <c:pt idx="803">
                  <c:v>66.599999999999994</c:v>
                </c:pt>
                <c:pt idx="804">
                  <c:v>66.599999999999994</c:v>
                </c:pt>
                <c:pt idx="805">
                  <c:v>66.599999999999994</c:v>
                </c:pt>
                <c:pt idx="806">
                  <c:v>66.599999999999994</c:v>
                </c:pt>
                <c:pt idx="807">
                  <c:v>66.599999999999994</c:v>
                </c:pt>
                <c:pt idx="808">
                  <c:v>66.599999999999994</c:v>
                </c:pt>
                <c:pt idx="809">
                  <c:v>66.599999999999994</c:v>
                </c:pt>
                <c:pt idx="810">
                  <c:v>66.599999999999994</c:v>
                </c:pt>
                <c:pt idx="811">
                  <c:v>66.599999999999994</c:v>
                </c:pt>
                <c:pt idx="812">
                  <c:v>67</c:v>
                </c:pt>
                <c:pt idx="813">
                  <c:v>67</c:v>
                </c:pt>
                <c:pt idx="814">
                  <c:v>67</c:v>
                </c:pt>
                <c:pt idx="815">
                  <c:v>67.010000000000005</c:v>
                </c:pt>
                <c:pt idx="816">
                  <c:v>67.06</c:v>
                </c:pt>
                <c:pt idx="817">
                  <c:v>67.06</c:v>
                </c:pt>
                <c:pt idx="818">
                  <c:v>67.069999999999993</c:v>
                </c:pt>
                <c:pt idx="819">
                  <c:v>67.069999999999993</c:v>
                </c:pt>
                <c:pt idx="820">
                  <c:v>67.069999999999993</c:v>
                </c:pt>
                <c:pt idx="821">
                  <c:v>67.5</c:v>
                </c:pt>
                <c:pt idx="822">
                  <c:v>67.55</c:v>
                </c:pt>
                <c:pt idx="823">
                  <c:v>67.55</c:v>
                </c:pt>
                <c:pt idx="824">
                  <c:v>67.55</c:v>
                </c:pt>
                <c:pt idx="825">
                  <c:v>67.760000000000005</c:v>
                </c:pt>
                <c:pt idx="826">
                  <c:v>67.760000000000005</c:v>
                </c:pt>
                <c:pt idx="827">
                  <c:v>67.760000000000005</c:v>
                </c:pt>
                <c:pt idx="828">
                  <c:v>67.760000000000005</c:v>
                </c:pt>
                <c:pt idx="829">
                  <c:v>67.760000000000005</c:v>
                </c:pt>
                <c:pt idx="830">
                  <c:v>67.760000000000005</c:v>
                </c:pt>
                <c:pt idx="831">
                  <c:v>68.25</c:v>
                </c:pt>
                <c:pt idx="832">
                  <c:v>68.319999999999993</c:v>
                </c:pt>
                <c:pt idx="833">
                  <c:v>68.400000000000006</c:v>
                </c:pt>
                <c:pt idx="834">
                  <c:v>68.400000000000006</c:v>
                </c:pt>
                <c:pt idx="835">
                  <c:v>68.42</c:v>
                </c:pt>
                <c:pt idx="836">
                  <c:v>68.47</c:v>
                </c:pt>
                <c:pt idx="837">
                  <c:v>68.5</c:v>
                </c:pt>
                <c:pt idx="838">
                  <c:v>68.5</c:v>
                </c:pt>
                <c:pt idx="839">
                  <c:v>68.5</c:v>
                </c:pt>
                <c:pt idx="840">
                  <c:v>68.5</c:v>
                </c:pt>
                <c:pt idx="841">
                  <c:v>68.599999999999994</c:v>
                </c:pt>
                <c:pt idx="842">
                  <c:v>68.599999999999994</c:v>
                </c:pt>
                <c:pt idx="843">
                  <c:v>68.64</c:v>
                </c:pt>
                <c:pt idx="844">
                  <c:v>68.64</c:v>
                </c:pt>
                <c:pt idx="845">
                  <c:v>69</c:v>
                </c:pt>
                <c:pt idx="846">
                  <c:v>69.56</c:v>
                </c:pt>
                <c:pt idx="847">
                  <c:v>69.56</c:v>
                </c:pt>
                <c:pt idx="848">
                  <c:v>69.59</c:v>
                </c:pt>
                <c:pt idx="849">
                  <c:v>69.66</c:v>
                </c:pt>
                <c:pt idx="850">
                  <c:v>69.66</c:v>
                </c:pt>
                <c:pt idx="851">
                  <c:v>69.66</c:v>
                </c:pt>
                <c:pt idx="852">
                  <c:v>69.7</c:v>
                </c:pt>
                <c:pt idx="853">
                  <c:v>69.7</c:v>
                </c:pt>
                <c:pt idx="854">
                  <c:v>69.7</c:v>
                </c:pt>
                <c:pt idx="855">
                  <c:v>69.7</c:v>
                </c:pt>
                <c:pt idx="856">
                  <c:v>69.7</c:v>
                </c:pt>
                <c:pt idx="857">
                  <c:v>69.7</c:v>
                </c:pt>
                <c:pt idx="858">
                  <c:v>69.7</c:v>
                </c:pt>
                <c:pt idx="859">
                  <c:v>69.7</c:v>
                </c:pt>
                <c:pt idx="860">
                  <c:v>69.7</c:v>
                </c:pt>
                <c:pt idx="861">
                  <c:v>69.7</c:v>
                </c:pt>
                <c:pt idx="862">
                  <c:v>69.88</c:v>
                </c:pt>
                <c:pt idx="863">
                  <c:v>69.91</c:v>
                </c:pt>
                <c:pt idx="864">
                  <c:v>69.94</c:v>
                </c:pt>
                <c:pt idx="865">
                  <c:v>70</c:v>
                </c:pt>
                <c:pt idx="866">
                  <c:v>70</c:v>
                </c:pt>
                <c:pt idx="867">
                  <c:v>70</c:v>
                </c:pt>
                <c:pt idx="868">
                  <c:v>70</c:v>
                </c:pt>
                <c:pt idx="869">
                  <c:v>70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GUESS_1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diamond"/>
            <c:size val="7"/>
            <c:spPr>
              <a:solidFill>
                <a:srgbClr val="3366FF"/>
              </a:solidFill>
            </c:spPr>
          </c:marker>
          <c:dPt>
            <c:idx val="869"/>
            <c:marker>
              <c:spPr>
                <a:solidFill>
                  <a:srgbClr val="0000FF"/>
                </a:solidFill>
              </c:spPr>
            </c:marker>
            <c:bubble3D val="0"/>
          </c:dPt>
          <c:xVal>
            <c:numRef>
              <c:f>Sheet1!$A$2:$A$871</c:f>
              <c:numCache>
                <c:formatCode>d\-mmm\-yy</c:formatCode>
                <c:ptCount val="870"/>
                <c:pt idx="0">
                  <c:v>39846</c:v>
                </c:pt>
                <c:pt idx="1">
                  <c:v>39847</c:v>
                </c:pt>
                <c:pt idx="2">
                  <c:v>39848</c:v>
                </c:pt>
                <c:pt idx="3">
                  <c:v>39849</c:v>
                </c:pt>
                <c:pt idx="4">
                  <c:v>39850</c:v>
                </c:pt>
                <c:pt idx="5">
                  <c:v>39853</c:v>
                </c:pt>
                <c:pt idx="6">
                  <c:v>39854</c:v>
                </c:pt>
                <c:pt idx="7">
                  <c:v>39855</c:v>
                </c:pt>
                <c:pt idx="8">
                  <c:v>39856</c:v>
                </c:pt>
                <c:pt idx="9">
                  <c:v>39857</c:v>
                </c:pt>
                <c:pt idx="10">
                  <c:v>39860</c:v>
                </c:pt>
                <c:pt idx="11">
                  <c:v>39861</c:v>
                </c:pt>
                <c:pt idx="12">
                  <c:v>39862</c:v>
                </c:pt>
                <c:pt idx="13">
                  <c:v>39863</c:v>
                </c:pt>
                <c:pt idx="14">
                  <c:v>39864</c:v>
                </c:pt>
                <c:pt idx="15">
                  <c:v>39867</c:v>
                </c:pt>
                <c:pt idx="16">
                  <c:v>39868</c:v>
                </c:pt>
                <c:pt idx="17">
                  <c:v>39869</c:v>
                </c:pt>
                <c:pt idx="18">
                  <c:v>39870</c:v>
                </c:pt>
                <c:pt idx="19">
                  <c:v>39871</c:v>
                </c:pt>
                <c:pt idx="20">
                  <c:v>39874</c:v>
                </c:pt>
                <c:pt idx="21">
                  <c:v>39875</c:v>
                </c:pt>
                <c:pt idx="22">
                  <c:v>39876</c:v>
                </c:pt>
                <c:pt idx="23">
                  <c:v>39877</c:v>
                </c:pt>
                <c:pt idx="24">
                  <c:v>39878</c:v>
                </c:pt>
                <c:pt idx="25">
                  <c:v>39881</c:v>
                </c:pt>
                <c:pt idx="26">
                  <c:v>39882</c:v>
                </c:pt>
                <c:pt idx="27">
                  <c:v>39883</c:v>
                </c:pt>
                <c:pt idx="28">
                  <c:v>39884</c:v>
                </c:pt>
                <c:pt idx="29">
                  <c:v>39885</c:v>
                </c:pt>
                <c:pt idx="30">
                  <c:v>39888</c:v>
                </c:pt>
                <c:pt idx="31">
                  <c:v>39889</c:v>
                </c:pt>
                <c:pt idx="32">
                  <c:v>39890</c:v>
                </c:pt>
                <c:pt idx="33">
                  <c:v>39891</c:v>
                </c:pt>
                <c:pt idx="34">
                  <c:v>39892</c:v>
                </c:pt>
                <c:pt idx="35">
                  <c:v>39895</c:v>
                </c:pt>
                <c:pt idx="36">
                  <c:v>39896</c:v>
                </c:pt>
                <c:pt idx="37">
                  <c:v>39897</c:v>
                </c:pt>
                <c:pt idx="38">
                  <c:v>39898</c:v>
                </c:pt>
                <c:pt idx="39">
                  <c:v>39899</c:v>
                </c:pt>
                <c:pt idx="40">
                  <c:v>39902</c:v>
                </c:pt>
                <c:pt idx="41">
                  <c:v>39903</c:v>
                </c:pt>
                <c:pt idx="42">
                  <c:v>39904</c:v>
                </c:pt>
                <c:pt idx="43">
                  <c:v>39905</c:v>
                </c:pt>
                <c:pt idx="44">
                  <c:v>39906</c:v>
                </c:pt>
                <c:pt idx="45">
                  <c:v>39909</c:v>
                </c:pt>
                <c:pt idx="46">
                  <c:v>39910</c:v>
                </c:pt>
                <c:pt idx="47">
                  <c:v>39911</c:v>
                </c:pt>
                <c:pt idx="48">
                  <c:v>39912</c:v>
                </c:pt>
                <c:pt idx="49">
                  <c:v>39913</c:v>
                </c:pt>
                <c:pt idx="50">
                  <c:v>39916</c:v>
                </c:pt>
                <c:pt idx="51">
                  <c:v>39917</c:v>
                </c:pt>
                <c:pt idx="52">
                  <c:v>39918</c:v>
                </c:pt>
                <c:pt idx="53">
                  <c:v>39919</c:v>
                </c:pt>
                <c:pt idx="54">
                  <c:v>39920</c:v>
                </c:pt>
                <c:pt idx="55">
                  <c:v>39923</c:v>
                </c:pt>
                <c:pt idx="56">
                  <c:v>39924</c:v>
                </c:pt>
                <c:pt idx="57">
                  <c:v>39925</c:v>
                </c:pt>
                <c:pt idx="58">
                  <c:v>39926</c:v>
                </c:pt>
                <c:pt idx="59">
                  <c:v>39927</c:v>
                </c:pt>
                <c:pt idx="60">
                  <c:v>39930</c:v>
                </c:pt>
                <c:pt idx="61">
                  <c:v>39931</c:v>
                </c:pt>
                <c:pt idx="62">
                  <c:v>39932</c:v>
                </c:pt>
                <c:pt idx="63">
                  <c:v>39933</c:v>
                </c:pt>
                <c:pt idx="64">
                  <c:v>39934</c:v>
                </c:pt>
                <c:pt idx="65">
                  <c:v>39937</c:v>
                </c:pt>
                <c:pt idx="66">
                  <c:v>39938</c:v>
                </c:pt>
                <c:pt idx="67">
                  <c:v>39939</c:v>
                </c:pt>
                <c:pt idx="68">
                  <c:v>39940</c:v>
                </c:pt>
                <c:pt idx="69">
                  <c:v>39941</c:v>
                </c:pt>
                <c:pt idx="70">
                  <c:v>39944</c:v>
                </c:pt>
                <c:pt idx="71">
                  <c:v>39945</c:v>
                </c:pt>
                <c:pt idx="72">
                  <c:v>39946</c:v>
                </c:pt>
                <c:pt idx="73">
                  <c:v>39947</c:v>
                </c:pt>
                <c:pt idx="74">
                  <c:v>39948</c:v>
                </c:pt>
                <c:pt idx="75">
                  <c:v>39951</c:v>
                </c:pt>
                <c:pt idx="76">
                  <c:v>39952</c:v>
                </c:pt>
                <c:pt idx="77">
                  <c:v>39953</c:v>
                </c:pt>
                <c:pt idx="78">
                  <c:v>39954</c:v>
                </c:pt>
                <c:pt idx="79">
                  <c:v>39955</c:v>
                </c:pt>
                <c:pt idx="80">
                  <c:v>39958</c:v>
                </c:pt>
                <c:pt idx="81">
                  <c:v>39959</c:v>
                </c:pt>
                <c:pt idx="82">
                  <c:v>39960</c:v>
                </c:pt>
                <c:pt idx="83">
                  <c:v>39961</c:v>
                </c:pt>
                <c:pt idx="84">
                  <c:v>39962</c:v>
                </c:pt>
                <c:pt idx="85">
                  <c:v>39965</c:v>
                </c:pt>
                <c:pt idx="86">
                  <c:v>39966</c:v>
                </c:pt>
                <c:pt idx="87">
                  <c:v>39967</c:v>
                </c:pt>
                <c:pt idx="88">
                  <c:v>39968</c:v>
                </c:pt>
                <c:pt idx="89">
                  <c:v>39969</c:v>
                </c:pt>
                <c:pt idx="90">
                  <c:v>39972</c:v>
                </c:pt>
                <c:pt idx="91">
                  <c:v>39973</c:v>
                </c:pt>
                <c:pt idx="92">
                  <c:v>39974</c:v>
                </c:pt>
                <c:pt idx="93">
                  <c:v>39975</c:v>
                </c:pt>
                <c:pt idx="94">
                  <c:v>39976</c:v>
                </c:pt>
                <c:pt idx="95">
                  <c:v>39979</c:v>
                </c:pt>
                <c:pt idx="96">
                  <c:v>39980</c:v>
                </c:pt>
                <c:pt idx="97">
                  <c:v>39981</c:v>
                </c:pt>
                <c:pt idx="98">
                  <c:v>39982</c:v>
                </c:pt>
                <c:pt idx="99">
                  <c:v>39983</c:v>
                </c:pt>
                <c:pt idx="100">
                  <c:v>39986</c:v>
                </c:pt>
                <c:pt idx="101">
                  <c:v>39987</c:v>
                </c:pt>
                <c:pt idx="102">
                  <c:v>39988</c:v>
                </c:pt>
                <c:pt idx="103">
                  <c:v>39989</c:v>
                </c:pt>
                <c:pt idx="104">
                  <c:v>39990</c:v>
                </c:pt>
                <c:pt idx="105">
                  <c:v>39993</c:v>
                </c:pt>
                <c:pt idx="106">
                  <c:v>39994</c:v>
                </c:pt>
                <c:pt idx="107">
                  <c:v>39995</c:v>
                </c:pt>
                <c:pt idx="108">
                  <c:v>39996</c:v>
                </c:pt>
                <c:pt idx="109">
                  <c:v>39997</c:v>
                </c:pt>
                <c:pt idx="110">
                  <c:v>40000</c:v>
                </c:pt>
                <c:pt idx="111">
                  <c:v>40001</c:v>
                </c:pt>
                <c:pt idx="112">
                  <c:v>40002</c:v>
                </c:pt>
                <c:pt idx="113">
                  <c:v>40003</c:v>
                </c:pt>
                <c:pt idx="114">
                  <c:v>40004</c:v>
                </c:pt>
                <c:pt idx="115">
                  <c:v>40007</c:v>
                </c:pt>
                <c:pt idx="116">
                  <c:v>40008</c:v>
                </c:pt>
                <c:pt idx="117">
                  <c:v>40009</c:v>
                </c:pt>
                <c:pt idx="118">
                  <c:v>40010</c:v>
                </c:pt>
                <c:pt idx="119">
                  <c:v>40011</c:v>
                </c:pt>
                <c:pt idx="120">
                  <c:v>40014</c:v>
                </c:pt>
                <c:pt idx="121">
                  <c:v>40015</c:v>
                </c:pt>
                <c:pt idx="122">
                  <c:v>40016</c:v>
                </c:pt>
                <c:pt idx="123">
                  <c:v>40017</c:v>
                </c:pt>
                <c:pt idx="124">
                  <c:v>40018</c:v>
                </c:pt>
                <c:pt idx="125">
                  <c:v>40021</c:v>
                </c:pt>
                <c:pt idx="126">
                  <c:v>40022</c:v>
                </c:pt>
                <c:pt idx="127">
                  <c:v>40023</c:v>
                </c:pt>
                <c:pt idx="128">
                  <c:v>40024</c:v>
                </c:pt>
                <c:pt idx="129">
                  <c:v>40025</c:v>
                </c:pt>
                <c:pt idx="130">
                  <c:v>40028</c:v>
                </c:pt>
                <c:pt idx="131">
                  <c:v>40029</c:v>
                </c:pt>
                <c:pt idx="132">
                  <c:v>40030</c:v>
                </c:pt>
                <c:pt idx="133">
                  <c:v>40031</c:v>
                </c:pt>
                <c:pt idx="134">
                  <c:v>40032</c:v>
                </c:pt>
                <c:pt idx="135">
                  <c:v>40035</c:v>
                </c:pt>
                <c:pt idx="136">
                  <c:v>40036</c:v>
                </c:pt>
                <c:pt idx="137">
                  <c:v>40037</c:v>
                </c:pt>
                <c:pt idx="138">
                  <c:v>40038</c:v>
                </c:pt>
                <c:pt idx="139">
                  <c:v>40039</c:v>
                </c:pt>
                <c:pt idx="140">
                  <c:v>40042</c:v>
                </c:pt>
                <c:pt idx="141">
                  <c:v>40043</c:v>
                </c:pt>
                <c:pt idx="142">
                  <c:v>40044</c:v>
                </c:pt>
                <c:pt idx="143">
                  <c:v>40045</c:v>
                </c:pt>
                <c:pt idx="144">
                  <c:v>40046</c:v>
                </c:pt>
                <c:pt idx="145">
                  <c:v>40049</c:v>
                </c:pt>
                <c:pt idx="146">
                  <c:v>40050</c:v>
                </c:pt>
                <c:pt idx="147">
                  <c:v>40051</c:v>
                </c:pt>
                <c:pt idx="148">
                  <c:v>40052</c:v>
                </c:pt>
                <c:pt idx="149">
                  <c:v>40053</c:v>
                </c:pt>
                <c:pt idx="150">
                  <c:v>40056</c:v>
                </c:pt>
                <c:pt idx="151">
                  <c:v>40057</c:v>
                </c:pt>
                <c:pt idx="152">
                  <c:v>40058</c:v>
                </c:pt>
                <c:pt idx="153">
                  <c:v>40059</c:v>
                </c:pt>
                <c:pt idx="154">
                  <c:v>40060</c:v>
                </c:pt>
                <c:pt idx="155">
                  <c:v>40063</c:v>
                </c:pt>
                <c:pt idx="156">
                  <c:v>40064</c:v>
                </c:pt>
                <c:pt idx="157">
                  <c:v>40065</c:v>
                </c:pt>
                <c:pt idx="158">
                  <c:v>40066</c:v>
                </c:pt>
                <c:pt idx="159">
                  <c:v>40067</c:v>
                </c:pt>
                <c:pt idx="160">
                  <c:v>40070</c:v>
                </c:pt>
                <c:pt idx="161">
                  <c:v>40071</c:v>
                </c:pt>
                <c:pt idx="162">
                  <c:v>40072</c:v>
                </c:pt>
                <c:pt idx="163">
                  <c:v>40073</c:v>
                </c:pt>
                <c:pt idx="164">
                  <c:v>40074</c:v>
                </c:pt>
                <c:pt idx="165">
                  <c:v>40077</c:v>
                </c:pt>
                <c:pt idx="166">
                  <c:v>40078</c:v>
                </c:pt>
                <c:pt idx="167">
                  <c:v>40079</c:v>
                </c:pt>
                <c:pt idx="168">
                  <c:v>40080</c:v>
                </c:pt>
                <c:pt idx="169">
                  <c:v>40081</c:v>
                </c:pt>
                <c:pt idx="170">
                  <c:v>40084</c:v>
                </c:pt>
                <c:pt idx="171">
                  <c:v>40085</c:v>
                </c:pt>
                <c:pt idx="172">
                  <c:v>40086</c:v>
                </c:pt>
                <c:pt idx="173">
                  <c:v>40087</c:v>
                </c:pt>
                <c:pt idx="174">
                  <c:v>40088</c:v>
                </c:pt>
                <c:pt idx="175">
                  <c:v>40091</c:v>
                </c:pt>
                <c:pt idx="176">
                  <c:v>40092</c:v>
                </c:pt>
                <c:pt idx="177">
                  <c:v>40093</c:v>
                </c:pt>
                <c:pt idx="178">
                  <c:v>40094</c:v>
                </c:pt>
                <c:pt idx="179">
                  <c:v>40095</c:v>
                </c:pt>
                <c:pt idx="180">
                  <c:v>40098</c:v>
                </c:pt>
                <c:pt idx="181">
                  <c:v>40099</c:v>
                </c:pt>
                <c:pt idx="182">
                  <c:v>40100</c:v>
                </c:pt>
                <c:pt idx="183">
                  <c:v>40101</c:v>
                </c:pt>
                <c:pt idx="184">
                  <c:v>40102</c:v>
                </c:pt>
                <c:pt idx="185">
                  <c:v>40105</c:v>
                </c:pt>
                <c:pt idx="186">
                  <c:v>40106</c:v>
                </c:pt>
                <c:pt idx="187">
                  <c:v>40107</c:v>
                </c:pt>
                <c:pt idx="188">
                  <c:v>40108</c:v>
                </c:pt>
                <c:pt idx="189">
                  <c:v>40109</c:v>
                </c:pt>
                <c:pt idx="190">
                  <c:v>40112</c:v>
                </c:pt>
                <c:pt idx="191">
                  <c:v>40113</c:v>
                </c:pt>
                <c:pt idx="192">
                  <c:v>40114</c:v>
                </c:pt>
                <c:pt idx="193">
                  <c:v>40115</c:v>
                </c:pt>
                <c:pt idx="194">
                  <c:v>40116</c:v>
                </c:pt>
                <c:pt idx="195">
                  <c:v>40119</c:v>
                </c:pt>
                <c:pt idx="196">
                  <c:v>40120</c:v>
                </c:pt>
                <c:pt idx="197">
                  <c:v>40121</c:v>
                </c:pt>
                <c:pt idx="198">
                  <c:v>40122</c:v>
                </c:pt>
                <c:pt idx="199">
                  <c:v>40123</c:v>
                </c:pt>
                <c:pt idx="200">
                  <c:v>40126</c:v>
                </c:pt>
                <c:pt idx="201">
                  <c:v>40127</c:v>
                </c:pt>
                <c:pt idx="202">
                  <c:v>40128</c:v>
                </c:pt>
                <c:pt idx="203">
                  <c:v>40129</c:v>
                </c:pt>
                <c:pt idx="204">
                  <c:v>40130</c:v>
                </c:pt>
                <c:pt idx="205">
                  <c:v>40133</c:v>
                </c:pt>
                <c:pt idx="206">
                  <c:v>40134</c:v>
                </c:pt>
                <c:pt idx="207">
                  <c:v>40135</c:v>
                </c:pt>
                <c:pt idx="208">
                  <c:v>40136</c:v>
                </c:pt>
                <c:pt idx="209">
                  <c:v>40137</c:v>
                </c:pt>
                <c:pt idx="210">
                  <c:v>40140</c:v>
                </c:pt>
                <c:pt idx="211">
                  <c:v>40141</c:v>
                </c:pt>
                <c:pt idx="212">
                  <c:v>40142</c:v>
                </c:pt>
                <c:pt idx="213">
                  <c:v>40143</c:v>
                </c:pt>
                <c:pt idx="214">
                  <c:v>40144</c:v>
                </c:pt>
                <c:pt idx="215">
                  <c:v>40147</c:v>
                </c:pt>
                <c:pt idx="216">
                  <c:v>40148</c:v>
                </c:pt>
                <c:pt idx="217">
                  <c:v>40149</c:v>
                </c:pt>
                <c:pt idx="218">
                  <c:v>40150</c:v>
                </c:pt>
                <c:pt idx="219">
                  <c:v>40151</c:v>
                </c:pt>
                <c:pt idx="220">
                  <c:v>40154</c:v>
                </c:pt>
                <c:pt idx="221">
                  <c:v>40155</c:v>
                </c:pt>
                <c:pt idx="222">
                  <c:v>40156</c:v>
                </c:pt>
                <c:pt idx="223">
                  <c:v>40157</c:v>
                </c:pt>
                <c:pt idx="224">
                  <c:v>40158</c:v>
                </c:pt>
                <c:pt idx="225">
                  <c:v>40161</c:v>
                </c:pt>
                <c:pt idx="226">
                  <c:v>40162</c:v>
                </c:pt>
                <c:pt idx="227">
                  <c:v>40163</c:v>
                </c:pt>
                <c:pt idx="228">
                  <c:v>40164</c:v>
                </c:pt>
                <c:pt idx="229">
                  <c:v>40165</c:v>
                </c:pt>
                <c:pt idx="230">
                  <c:v>40168</c:v>
                </c:pt>
                <c:pt idx="231">
                  <c:v>40169</c:v>
                </c:pt>
                <c:pt idx="232">
                  <c:v>40170</c:v>
                </c:pt>
                <c:pt idx="233">
                  <c:v>40171</c:v>
                </c:pt>
                <c:pt idx="234">
                  <c:v>40172</c:v>
                </c:pt>
                <c:pt idx="235">
                  <c:v>40175</c:v>
                </c:pt>
                <c:pt idx="236">
                  <c:v>40176</c:v>
                </c:pt>
                <c:pt idx="237">
                  <c:v>40177</c:v>
                </c:pt>
                <c:pt idx="238">
                  <c:v>40178</c:v>
                </c:pt>
                <c:pt idx="239">
                  <c:v>40182</c:v>
                </c:pt>
                <c:pt idx="240">
                  <c:v>40183</c:v>
                </c:pt>
                <c:pt idx="241">
                  <c:v>40184</c:v>
                </c:pt>
                <c:pt idx="242">
                  <c:v>40185</c:v>
                </c:pt>
                <c:pt idx="243">
                  <c:v>40186</c:v>
                </c:pt>
                <c:pt idx="244">
                  <c:v>40189</c:v>
                </c:pt>
                <c:pt idx="245">
                  <c:v>40190</c:v>
                </c:pt>
                <c:pt idx="246">
                  <c:v>40191</c:v>
                </c:pt>
                <c:pt idx="247">
                  <c:v>40192</c:v>
                </c:pt>
                <c:pt idx="248">
                  <c:v>40193</c:v>
                </c:pt>
                <c:pt idx="249">
                  <c:v>40196</c:v>
                </c:pt>
                <c:pt idx="250">
                  <c:v>40197</c:v>
                </c:pt>
                <c:pt idx="251">
                  <c:v>40198</c:v>
                </c:pt>
                <c:pt idx="252">
                  <c:v>40199</c:v>
                </c:pt>
                <c:pt idx="253">
                  <c:v>40200</c:v>
                </c:pt>
                <c:pt idx="254">
                  <c:v>40203</c:v>
                </c:pt>
                <c:pt idx="255">
                  <c:v>40204</c:v>
                </c:pt>
                <c:pt idx="256">
                  <c:v>40205</c:v>
                </c:pt>
                <c:pt idx="257">
                  <c:v>40206</c:v>
                </c:pt>
                <c:pt idx="258">
                  <c:v>40207</c:v>
                </c:pt>
                <c:pt idx="259">
                  <c:v>40210</c:v>
                </c:pt>
                <c:pt idx="260">
                  <c:v>40211</c:v>
                </c:pt>
                <c:pt idx="261">
                  <c:v>40212</c:v>
                </c:pt>
                <c:pt idx="262">
                  <c:v>40213</c:v>
                </c:pt>
                <c:pt idx="263">
                  <c:v>40214</c:v>
                </c:pt>
                <c:pt idx="264">
                  <c:v>40217</c:v>
                </c:pt>
                <c:pt idx="265">
                  <c:v>40218</c:v>
                </c:pt>
                <c:pt idx="266">
                  <c:v>40219</c:v>
                </c:pt>
                <c:pt idx="267">
                  <c:v>40220</c:v>
                </c:pt>
                <c:pt idx="268">
                  <c:v>40221</c:v>
                </c:pt>
                <c:pt idx="269">
                  <c:v>40224</c:v>
                </c:pt>
                <c:pt idx="270">
                  <c:v>40225</c:v>
                </c:pt>
                <c:pt idx="271">
                  <c:v>40226</c:v>
                </c:pt>
                <c:pt idx="272">
                  <c:v>40227</c:v>
                </c:pt>
                <c:pt idx="273">
                  <c:v>40228</c:v>
                </c:pt>
                <c:pt idx="274">
                  <c:v>40231</c:v>
                </c:pt>
                <c:pt idx="275">
                  <c:v>40232</c:v>
                </c:pt>
                <c:pt idx="276">
                  <c:v>40233</c:v>
                </c:pt>
                <c:pt idx="277">
                  <c:v>40234</c:v>
                </c:pt>
                <c:pt idx="278">
                  <c:v>40235</c:v>
                </c:pt>
                <c:pt idx="279">
                  <c:v>40238</c:v>
                </c:pt>
                <c:pt idx="280">
                  <c:v>40239</c:v>
                </c:pt>
                <c:pt idx="281">
                  <c:v>40240</c:v>
                </c:pt>
                <c:pt idx="282">
                  <c:v>40241</c:v>
                </c:pt>
                <c:pt idx="283">
                  <c:v>40242</c:v>
                </c:pt>
                <c:pt idx="284">
                  <c:v>40245</c:v>
                </c:pt>
                <c:pt idx="285">
                  <c:v>40246</c:v>
                </c:pt>
                <c:pt idx="286">
                  <c:v>40247</c:v>
                </c:pt>
                <c:pt idx="287">
                  <c:v>40248</c:v>
                </c:pt>
                <c:pt idx="288">
                  <c:v>40249</c:v>
                </c:pt>
                <c:pt idx="289">
                  <c:v>40252</c:v>
                </c:pt>
                <c:pt idx="290">
                  <c:v>40253</c:v>
                </c:pt>
                <c:pt idx="291">
                  <c:v>40254</c:v>
                </c:pt>
                <c:pt idx="292">
                  <c:v>40255</c:v>
                </c:pt>
                <c:pt idx="293">
                  <c:v>40256</c:v>
                </c:pt>
                <c:pt idx="294">
                  <c:v>40259</c:v>
                </c:pt>
                <c:pt idx="295">
                  <c:v>40260</c:v>
                </c:pt>
                <c:pt idx="296">
                  <c:v>40261</c:v>
                </c:pt>
                <c:pt idx="297">
                  <c:v>40262</c:v>
                </c:pt>
                <c:pt idx="298">
                  <c:v>40263</c:v>
                </c:pt>
                <c:pt idx="299">
                  <c:v>40266</c:v>
                </c:pt>
                <c:pt idx="300">
                  <c:v>40267</c:v>
                </c:pt>
                <c:pt idx="301">
                  <c:v>40268</c:v>
                </c:pt>
                <c:pt idx="302">
                  <c:v>40269</c:v>
                </c:pt>
                <c:pt idx="303">
                  <c:v>40270</c:v>
                </c:pt>
                <c:pt idx="304">
                  <c:v>40273</c:v>
                </c:pt>
                <c:pt idx="305">
                  <c:v>40274</c:v>
                </c:pt>
                <c:pt idx="306">
                  <c:v>40275</c:v>
                </c:pt>
                <c:pt idx="307">
                  <c:v>40276</c:v>
                </c:pt>
                <c:pt idx="308">
                  <c:v>40277</c:v>
                </c:pt>
                <c:pt idx="309">
                  <c:v>40280</c:v>
                </c:pt>
                <c:pt idx="310">
                  <c:v>40281</c:v>
                </c:pt>
                <c:pt idx="311">
                  <c:v>40282</c:v>
                </c:pt>
                <c:pt idx="312">
                  <c:v>40283</c:v>
                </c:pt>
                <c:pt idx="313">
                  <c:v>40284</c:v>
                </c:pt>
                <c:pt idx="314">
                  <c:v>40287</c:v>
                </c:pt>
                <c:pt idx="315">
                  <c:v>40288</c:v>
                </c:pt>
                <c:pt idx="316">
                  <c:v>40289</c:v>
                </c:pt>
                <c:pt idx="317">
                  <c:v>40290</c:v>
                </c:pt>
                <c:pt idx="318">
                  <c:v>40291</c:v>
                </c:pt>
                <c:pt idx="319">
                  <c:v>40294</c:v>
                </c:pt>
                <c:pt idx="320">
                  <c:v>40295</c:v>
                </c:pt>
                <c:pt idx="321">
                  <c:v>40296</c:v>
                </c:pt>
                <c:pt idx="322">
                  <c:v>40297</c:v>
                </c:pt>
                <c:pt idx="323">
                  <c:v>40298</c:v>
                </c:pt>
                <c:pt idx="324">
                  <c:v>40301</c:v>
                </c:pt>
                <c:pt idx="325">
                  <c:v>40302</c:v>
                </c:pt>
                <c:pt idx="326">
                  <c:v>40303</c:v>
                </c:pt>
                <c:pt idx="327">
                  <c:v>40304</c:v>
                </c:pt>
                <c:pt idx="328">
                  <c:v>40305</c:v>
                </c:pt>
                <c:pt idx="329">
                  <c:v>40308</c:v>
                </c:pt>
                <c:pt idx="330">
                  <c:v>40309</c:v>
                </c:pt>
                <c:pt idx="331">
                  <c:v>40310</c:v>
                </c:pt>
                <c:pt idx="332">
                  <c:v>40311</c:v>
                </c:pt>
                <c:pt idx="333">
                  <c:v>40312</c:v>
                </c:pt>
                <c:pt idx="334">
                  <c:v>40315</c:v>
                </c:pt>
                <c:pt idx="335">
                  <c:v>40316</c:v>
                </c:pt>
                <c:pt idx="336">
                  <c:v>40317</c:v>
                </c:pt>
                <c:pt idx="337">
                  <c:v>40318</c:v>
                </c:pt>
                <c:pt idx="338">
                  <c:v>40319</c:v>
                </c:pt>
                <c:pt idx="339">
                  <c:v>40322</c:v>
                </c:pt>
                <c:pt idx="340">
                  <c:v>40323</c:v>
                </c:pt>
                <c:pt idx="341">
                  <c:v>40324</c:v>
                </c:pt>
                <c:pt idx="342">
                  <c:v>40325</c:v>
                </c:pt>
                <c:pt idx="343">
                  <c:v>40326</c:v>
                </c:pt>
                <c:pt idx="344">
                  <c:v>40330</c:v>
                </c:pt>
                <c:pt idx="345">
                  <c:v>40331</c:v>
                </c:pt>
                <c:pt idx="346">
                  <c:v>40333</c:v>
                </c:pt>
                <c:pt idx="347">
                  <c:v>40336</c:v>
                </c:pt>
                <c:pt idx="348">
                  <c:v>40337</c:v>
                </c:pt>
                <c:pt idx="349">
                  <c:v>40338</c:v>
                </c:pt>
                <c:pt idx="350">
                  <c:v>40339</c:v>
                </c:pt>
                <c:pt idx="351">
                  <c:v>40340</c:v>
                </c:pt>
                <c:pt idx="352">
                  <c:v>40343</c:v>
                </c:pt>
                <c:pt idx="353">
                  <c:v>40344</c:v>
                </c:pt>
                <c:pt idx="354">
                  <c:v>40345</c:v>
                </c:pt>
                <c:pt idx="355">
                  <c:v>40346</c:v>
                </c:pt>
                <c:pt idx="356">
                  <c:v>40347</c:v>
                </c:pt>
                <c:pt idx="357">
                  <c:v>40350</c:v>
                </c:pt>
                <c:pt idx="358">
                  <c:v>40351</c:v>
                </c:pt>
                <c:pt idx="359">
                  <c:v>40352</c:v>
                </c:pt>
                <c:pt idx="360">
                  <c:v>40353</c:v>
                </c:pt>
                <c:pt idx="361">
                  <c:v>40354</c:v>
                </c:pt>
                <c:pt idx="362">
                  <c:v>40357</c:v>
                </c:pt>
                <c:pt idx="363">
                  <c:v>40358</c:v>
                </c:pt>
                <c:pt idx="364">
                  <c:v>40359</c:v>
                </c:pt>
                <c:pt idx="365">
                  <c:v>40360</c:v>
                </c:pt>
                <c:pt idx="366">
                  <c:v>40361</c:v>
                </c:pt>
                <c:pt idx="367">
                  <c:v>40364</c:v>
                </c:pt>
                <c:pt idx="368">
                  <c:v>40365</c:v>
                </c:pt>
                <c:pt idx="369">
                  <c:v>40366</c:v>
                </c:pt>
                <c:pt idx="370">
                  <c:v>40367</c:v>
                </c:pt>
                <c:pt idx="371">
                  <c:v>40368</c:v>
                </c:pt>
                <c:pt idx="372">
                  <c:v>40371</c:v>
                </c:pt>
                <c:pt idx="373">
                  <c:v>40372</c:v>
                </c:pt>
                <c:pt idx="374">
                  <c:v>40373</c:v>
                </c:pt>
                <c:pt idx="375">
                  <c:v>40374</c:v>
                </c:pt>
                <c:pt idx="376">
                  <c:v>40375</c:v>
                </c:pt>
                <c:pt idx="377">
                  <c:v>40378</c:v>
                </c:pt>
                <c:pt idx="378">
                  <c:v>40379</c:v>
                </c:pt>
                <c:pt idx="379">
                  <c:v>40380</c:v>
                </c:pt>
                <c:pt idx="380">
                  <c:v>40381</c:v>
                </c:pt>
                <c:pt idx="381">
                  <c:v>40382</c:v>
                </c:pt>
                <c:pt idx="382">
                  <c:v>40385</c:v>
                </c:pt>
                <c:pt idx="383">
                  <c:v>40386</c:v>
                </c:pt>
                <c:pt idx="384">
                  <c:v>40387</c:v>
                </c:pt>
                <c:pt idx="385">
                  <c:v>40388</c:v>
                </c:pt>
                <c:pt idx="386">
                  <c:v>40389</c:v>
                </c:pt>
                <c:pt idx="387">
                  <c:v>40392</c:v>
                </c:pt>
                <c:pt idx="388">
                  <c:v>40393</c:v>
                </c:pt>
                <c:pt idx="389">
                  <c:v>40394</c:v>
                </c:pt>
                <c:pt idx="390">
                  <c:v>40395</c:v>
                </c:pt>
                <c:pt idx="391">
                  <c:v>40396</c:v>
                </c:pt>
                <c:pt idx="392">
                  <c:v>40399</c:v>
                </c:pt>
                <c:pt idx="393">
                  <c:v>40400</c:v>
                </c:pt>
                <c:pt idx="394">
                  <c:v>40401</c:v>
                </c:pt>
                <c:pt idx="395">
                  <c:v>40402</c:v>
                </c:pt>
                <c:pt idx="396">
                  <c:v>40403</c:v>
                </c:pt>
                <c:pt idx="397">
                  <c:v>40406</c:v>
                </c:pt>
                <c:pt idx="398">
                  <c:v>40407</c:v>
                </c:pt>
                <c:pt idx="399">
                  <c:v>40408</c:v>
                </c:pt>
                <c:pt idx="400">
                  <c:v>40409</c:v>
                </c:pt>
                <c:pt idx="401">
                  <c:v>40410</c:v>
                </c:pt>
                <c:pt idx="402">
                  <c:v>40413</c:v>
                </c:pt>
                <c:pt idx="403">
                  <c:v>40414</c:v>
                </c:pt>
                <c:pt idx="404">
                  <c:v>40415</c:v>
                </c:pt>
                <c:pt idx="405">
                  <c:v>40416</c:v>
                </c:pt>
                <c:pt idx="406">
                  <c:v>40417</c:v>
                </c:pt>
                <c:pt idx="407">
                  <c:v>40420</c:v>
                </c:pt>
                <c:pt idx="408">
                  <c:v>40421</c:v>
                </c:pt>
                <c:pt idx="409">
                  <c:v>40422</c:v>
                </c:pt>
                <c:pt idx="410">
                  <c:v>40423</c:v>
                </c:pt>
                <c:pt idx="411">
                  <c:v>40424</c:v>
                </c:pt>
                <c:pt idx="412">
                  <c:v>40427</c:v>
                </c:pt>
                <c:pt idx="413">
                  <c:v>40428</c:v>
                </c:pt>
                <c:pt idx="414">
                  <c:v>40429</c:v>
                </c:pt>
                <c:pt idx="415">
                  <c:v>40430</c:v>
                </c:pt>
                <c:pt idx="416">
                  <c:v>40431</c:v>
                </c:pt>
                <c:pt idx="417">
                  <c:v>40434</c:v>
                </c:pt>
                <c:pt idx="418">
                  <c:v>40435</c:v>
                </c:pt>
                <c:pt idx="419">
                  <c:v>40436</c:v>
                </c:pt>
                <c:pt idx="420">
                  <c:v>40437</c:v>
                </c:pt>
                <c:pt idx="421">
                  <c:v>40438</c:v>
                </c:pt>
                <c:pt idx="422">
                  <c:v>40441</c:v>
                </c:pt>
                <c:pt idx="423">
                  <c:v>40442</c:v>
                </c:pt>
                <c:pt idx="424">
                  <c:v>40443</c:v>
                </c:pt>
                <c:pt idx="425">
                  <c:v>40444</c:v>
                </c:pt>
                <c:pt idx="426">
                  <c:v>40445</c:v>
                </c:pt>
                <c:pt idx="427">
                  <c:v>40448</c:v>
                </c:pt>
                <c:pt idx="428">
                  <c:v>40449</c:v>
                </c:pt>
                <c:pt idx="429">
                  <c:v>40450</c:v>
                </c:pt>
                <c:pt idx="430">
                  <c:v>40451</c:v>
                </c:pt>
                <c:pt idx="431">
                  <c:v>40452</c:v>
                </c:pt>
                <c:pt idx="432">
                  <c:v>40455</c:v>
                </c:pt>
                <c:pt idx="433">
                  <c:v>40456</c:v>
                </c:pt>
                <c:pt idx="434">
                  <c:v>40457</c:v>
                </c:pt>
                <c:pt idx="435">
                  <c:v>40458</c:v>
                </c:pt>
                <c:pt idx="436">
                  <c:v>40459</c:v>
                </c:pt>
                <c:pt idx="437">
                  <c:v>40462</c:v>
                </c:pt>
                <c:pt idx="438">
                  <c:v>40463</c:v>
                </c:pt>
                <c:pt idx="439">
                  <c:v>40464</c:v>
                </c:pt>
                <c:pt idx="440">
                  <c:v>40465</c:v>
                </c:pt>
                <c:pt idx="441">
                  <c:v>40466</c:v>
                </c:pt>
                <c:pt idx="442">
                  <c:v>40469</c:v>
                </c:pt>
                <c:pt idx="443">
                  <c:v>40470</c:v>
                </c:pt>
                <c:pt idx="444">
                  <c:v>40471</c:v>
                </c:pt>
                <c:pt idx="445">
                  <c:v>40472</c:v>
                </c:pt>
                <c:pt idx="446">
                  <c:v>40473</c:v>
                </c:pt>
                <c:pt idx="447">
                  <c:v>40476</c:v>
                </c:pt>
                <c:pt idx="448">
                  <c:v>40477</c:v>
                </c:pt>
                <c:pt idx="449">
                  <c:v>40478</c:v>
                </c:pt>
                <c:pt idx="450">
                  <c:v>40479</c:v>
                </c:pt>
                <c:pt idx="451">
                  <c:v>40480</c:v>
                </c:pt>
                <c:pt idx="452">
                  <c:v>40483</c:v>
                </c:pt>
                <c:pt idx="453">
                  <c:v>40484</c:v>
                </c:pt>
                <c:pt idx="454">
                  <c:v>40485</c:v>
                </c:pt>
                <c:pt idx="455">
                  <c:v>40486</c:v>
                </c:pt>
                <c:pt idx="456">
                  <c:v>40487</c:v>
                </c:pt>
                <c:pt idx="457">
                  <c:v>40490</c:v>
                </c:pt>
                <c:pt idx="458">
                  <c:v>40491</c:v>
                </c:pt>
                <c:pt idx="459">
                  <c:v>40492</c:v>
                </c:pt>
                <c:pt idx="460">
                  <c:v>40493</c:v>
                </c:pt>
                <c:pt idx="461">
                  <c:v>40494</c:v>
                </c:pt>
                <c:pt idx="462">
                  <c:v>40497</c:v>
                </c:pt>
                <c:pt idx="463">
                  <c:v>40498</c:v>
                </c:pt>
                <c:pt idx="464">
                  <c:v>40499</c:v>
                </c:pt>
                <c:pt idx="465">
                  <c:v>40500</c:v>
                </c:pt>
                <c:pt idx="466">
                  <c:v>40501</c:v>
                </c:pt>
                <c:pt idx="467">
                  <c:v>40504</c:v>
                </c:pt>
                <c:pt idx="468">
                  <c:v>40505</c:v>
                </c:pt>
                <c:pt idx="469">
                  <c:v>40506</c:v>
                </c:pt>
                <c:pt idx="470">
                  <c:v>40507</c:v>
                </c:pt>
                <c:pt idx="471">
                  <c:v>40508</c:v>
                </c:pt>
                <c:pt idx="472">
                  <c:v>40511</c:v>
                </c:pt>
                <c:pt idx="473">
                  <c:v>40512</c:v>
                </c:pt>
                <c:pt idx="474">
                  <c:v>40513</c:v>
                </c:pt>
                <c:pt idx="475">
                  <c:v>40514</c:v>
                </c:pt>
                <c:pt idx="476">
                  <c:v>40515</c:v>
                </c:pt>
                <c:pt idx="477">
                  <c:v>40518</c:v>
                </c:pt>
                <c:pt idx="478">
                  <c:v>40519</c:v>
                </c:pt>
                <c:pt idx="479">
                  <c:v>40520</c:v>
                </c:pt>
                <c:pt idx="480">
                  <c:v>40521</c:v>
                </c:pt>
                <c:pt idx="481">
                  <c:v>40522</c:v>
                </c:pt>
                <c:pt idx="482">
                  <c:v>40525</c:v>
                </c:pt>
                <c:pt idx="483">
                  <c:v>40526</c:v>
                </c:pt>
                <c:pt idx="484">
                  <c:v>40527</c:v>
                </c:pt>
                <c:pt idx="485">
                  <c:v>40528</c:v>
                </c:pt>
                <c:pt idx="486">
                  <c:v>40529</c:v>
                </c:pt>
                <c:pt idx="487">
                  <c:v>40532</c:v>
                </c:pt>
                <c:pt idx="488">
                  <c:v>40533</c:v>
                </c:pt>
                <c:pt idx="489">
                  <c:v>40534</c:v>
                </c:pt>
                <c:pt idx="490">
                  <c:v>40535</c:v>
                </c:pt>
                <c:pt idx="491">
                  <c:v>40536</c:v>
                </c:pt>
                <c:pt idx="492">
                  <c:v>40539</c:v>
                </c:pt>
                <c:pt idx="493">
                  <c:v>40540</c:v>
                </c:pt>
                <c:pt idx="494">
                  <c:v>40541</c:v>
                </c:pt>
                <c:pt idx="495">
                  <c:v>40542</c:v>
                </c:pt>
                <c:pt idx="496">
                  <c:v>40543</c:v>
                </c:pt>
                <c:pt idx="497">
                  <c:v>40546</c:v>
                </c:pt>
                <c:pt idx="498">
                  <c:v>40547</c:v>
                </c:pt>
                <c:pt idx="499">
                  <c:v>40548</c:v>
                </c:pt>
                <c:pt idx="500">
                  <c:v>40549</c:v>
                </c:pt>
                <c:pt idx="501">
                  <c:v>40550</c:v>
                </c:pt>
                <c:pt idx="502">
                  <c:v>40553</c:v>
                </c:pt>
                <c:pt idx="503">
                  <c:v>40554</c:v>
                </c:pt>
                <c:pt idx="504">
                  <c:v>40555</c:v>
                </c:pt>
                <c:pt idx="505">
                  <c:v>40556</c:v>
                </c:pt>
                <c:pt idx="506">
                  <c:v>40557</c:v>
                </c:pt>
                <c:pt idx="507">
                  <c:v>40560</c:v>
                </c:pt>
                <c:pt idx="508">
                  <c:v>40561</c:v>
                </c:pt>
                <c:pt idx="509">
                  <c:v>40562</c:v>
                </c:pt>
                <c:pt idx="510">
                  <c:v>40563</c:v>
                </c:pt>
                <c:pt idx="511">
                  <c:v>40564</c:v>
                </c:pt>
                <c:pt idx="512">
                  <c:v>40567</c:v>
                </c:pt>
                <c:pt idx="513">
                  <c:v>40568</c:v>
                </c:pt>
                <c:pt idx="514">
                  <c:v>40569</c:v>
                </c:pt>
                <c:pt idx="515">
                  <c:v>40570</c:v>
                </c:pt>
                <c:pt idx="516">
                  <c:v>40571</c:v>
                </c:pt>
                <c:pt idx="517">
                  <c:v>40574</c:v>
                </c:pt>
                <c:pt idx="518">
                  <c:v>40575</c:v>
                </c:pt>
                <c:pt idx="519">
                  <c:v>40576</c:v>
                </c:pt>
                <c:pt idx="520">
                  <c:v>40577</c:v>
                </c:pt>
                <c:pt idx="521">
                  <c:v>40578</c:v>
                </c:pt>
                <c:pt idx="522">
                  <c:v>40581</c:v>
                </c:pt>
                <c:pt idx="523">
                  <c:v>40582</c:v>
                </c:pt>
                <c:pt idx="524">
                  <c:v>40583</c:v>
                </c:pt>
                <c:pt idx="525">
                  <c:v>40584</c:v>
                </c:pt>
                <c:pt idx="526">
                  <c:v>40585</c:v>
                </c:pt>
                <c:pt idx="527">
                  <c:v>40588</c:v>
                </c:pt>
                <c:pt idx="528">
                  <c:v>40589</c:v>
                </c:pt>
                <c:pt idx="529">
                  <c:v>40590</c:v>
                </c:pt>
                <c:pt idx="530">
                  <c:v>40591</c:v>
                </c:pt>
                <c:pt idx="531">
                  <c:v>40592</c:v>
                </c:pt>
                <c:pt idx="532">
                  <c:v>40595</c:v>
                </c:pt>
                <c:pt idx="533">
                  <c:v>40596</c:v>
                </c:pt>
                <c:pt idx="534">
                  <c:v>40597</c:v>
                </c:pt>
                <c:pt idx="535">
                  <c:v>40598</c:v>
                </c:pt>
                <c:pt idx="536">
                  <c:v>40599</c:v>
                </c:pt>
                <c:pt idx="537">
                  <c:v>40602</c:v>
                </c:pt>
                <c:pt idx="538">
                  <c:v>40603</c:v>
                </c:pt>
                <c:pt idx="539">
                  <c:v>40604</c:v>
                </c:pt>
                <c:pt idx="540">
                  <c:v>40605</c:v>
                </c:pt>
                <c:pt idx="541">
                  <c:v>40606</c:v>
                </c:pt>
                <c:pt idx="542">
                  <c:v>40609</c:v>
                </c:pt>
                <c:pt idx="543">
                  <c:v>40610</c:v>
                </c:pt>
                <c:pt idx="544">
                  <c:v>40611</c:v>
                </c:pt>
                <c:pt idx="545">
                  <c:v>40612</c:v>
                </c:pt>
                <c:pt idx="546">
                  <c:v>40613</c:v>
                </c:pt>
                <c:pt idx="547">
                  <c:v>40616</c:v>
                </c:pt>
                <c:pt idx="548">
                  <c:v>40617</c:v>
                </c:pt>
                <c:pt idx="549">
                  <c:v>40618</c:v>
                </c:pt>
                <c:pt idx="550">
                  <c:v>40619</c:v>
                </c:pt>
                <c:pt idx="551">
                  <c:v>40620</c:v>
                </c:pt>
                <c:pt idx="552">
                  <c:v>40623</c:v>
                </c:pt>
                <c:pt idx="553">
                  <c:v>40624</c:v>
                </c:pt>
                <c:pt idx="554">
                  <c:v>40625</c:v>
                </c:pt>
                <c:pt idx="555">
                  <c:v>40626</c:v>
                </c:pt>
                <c:pt idx="556">
                  <c:v>40627</c:v>
                </c:pt>
                <c:pt idx="557">
                  <c:v>40630</c:v>
                </c:pt>
                <c:pt idx="558">
                  <c:v>40631</c:v>
                </c:pt>
                <c:pt idx="559">
                  <c:v>40632</c:v>
                </c:pt>
                <c:pt idx="560">
                  <c:v>40633</c:v>
                </c:pt>
                <c:pt idx="561">
                  <c:v>40634</c:v>
                </c:pt>
                <c:pt idx="562">
                  <c:v>40637</c:v>
                </c:pt>
                <c:pt idx="563">
                  <c:v>40638</c:v>
                </c:pt>
                <c:pt idx="564">
                  <c:v>40639</c:v>
                </c:pt>
                <c:pt idx="565">
                  <c:v>40640</c:v>
                </c:pt>
                <c:pt idx="566">
                  <c:v>40641</c:v>
                </c:pt>
                <c:pt idx="567">
                  <c:v>40644</c:v>
                </c:pt>
                <c:pt idx="568">
                  <c:v>40645</c:v>
                </c:pt>
                <c:pt idx="569">
                  <c:v>40646</c:v>
                </c:pt>
                <c:pt idx="570">
                  <c:v>40647</c:v>
                </c:pt>
                <c:pt idx="571">
                  <c:v>40648</c:v>
                </c:pt>
                <c:pt idx="572">
                  <c:v>40651</c:v>
                </c:pt>
                <c:pt idx="573">
                  <c:v>40652</c:v>
                </c:pt>
                <c:pt idx="574">
                  <c:v>40653</c:v>
                </c:pt>
                <c:pt idx="575">
                  <c:v>40654</c:v>
                </c:pt>
                <c:pt idx="576">
                  <c:v>40655</c:v>
                </c:pt>
                <c:pt idx="577">
                  <c:v>40658</c:v>
                </c:pt>
                <c:pt idx="578">
                  <c:v>40659</c:v>
                </c:pt>
                <c:pt idx="579">
                  <c:v>40660</c:v>
                </c:pt>
                <c:pt idx="580">
                  <c:v>40661</c:v>
                </c:pt>
                <c:pt idx="581">
                  <c:v>40662</c:v>
                </c:pt>
                <c:pt idx="582">
                  <c:v>40665</c:v>
                </c:pt>
                <c:pt idx="583">
                  <c:v>40666</c:v>
                </c:pt>
                <c:pt idx="584">
                  <c:v>40667</c:v>
                </c:pt>
                <c:pt idx="585">
                  <c:v>40668</c:v>
                </c:pt>
                <c:pt idx="586">
                  <c:v>40669</c:v>
                </c:pt>
                <c:pt idx="587">
                  <c:v>40672</c:v>
                </c:pt>
                <c:pt idx="588">
                  <c:v>40673</c:v>
                </c:pt>
                <c:pt idx="589">
                  <c:v>40674</c:v>
                </c:pt>
                <c:pt idx="590">
                  <c:v>40675</c:v>
                </c:pt>
                <c:pt idx="591">
                  <c:v>40676</c:v>
                </c:pt>
                <c:pt idx="592">
                  <c:v>40679</c:v>
                </c:pt>
                <c:pt idx="593">
                  <c:v>40680</c:v>
                </c:pt>
                <c:pt idx="594">
                  <c:v>40681</c:v>
                </c:pt>
                <c:pt idx="595">
                  <c:v>40682</c:v>
                </c:pt>
                <c:pt idx="596">
                  <c:v>40683</c:v>
                </c:pt>
                <c:pt idx="597">
                  <c:v>40686</c:v>
                </c:pt>
                <c:pt idx="598">
                  <c:v>40687</c:v>
                </c:pt>
                <c:pt idx="599">
                  <c:v>40688</c:v>
                </c:pt>
                <c:pt idx="600">
                  <c:v>40689</c:v>
                </c:pt>
                <c:pt idx="601">
                  <c:v>40690</c:v>
                </c:pt>
                <c:pt idx="602">
                  <c:v>40693</c:v>
                </c:pt>
                <c:pt idx="603">
                  <c:v>40694</c:v>
                </c:pt>
                <c:pt idx="604">
                  <c:v>40695</c:v>
                </c:pt>
                <c:pt idx="605">
                  <c:v>40696</c:v>
                </c:pt>
                <c:pt idx="606">
                  <c:v>40697</c:v>
                </c:pt>
                <c:pt idx="607">
                  <c:v>40700</c:v>
                </c:pt>
                <c:pt idx="608">
                  <c:v>40701</c:v>
                </c:pt>
                <c:pt idx="609">
                  <c:v>40702</c:v>
                </c:pt>
                <c:pt idx="610">
                  <c:v>40703</c:v>
                </c:pt>
                <c:pt idx="611">
                  <c:v>40704</c:v>
                </c:pt>
                <c:pt idx="612">
                  <c:v>40707</c:v>
                </c:pt>
                <c:pt idx="613">
                  <c:v>40708</c:v>
                </c:pt>
                <c:pt idx="614">
                  <c:v>40709</c:v>
                </c:pt>
                <c:pt idx="615">
                  <c:v>40710</c:v>
                </c:pt>
                <c:pt idx="616">
                  <c:v>40711</c:v>
                </c:pt>
                <c:pt idx="617">
                  <c:v>40715</c:v>
                </c:pt>
                <c:pt idx="618">
                  <c:v>40716</c:v>
                </c:pt>
                <c:pt idx="619">
                  <c:v>40718</c:v>
                </c:pt>
                <c:pt idx="620">
                  <c:v>40721</c:v>
                </c:pt>
                <c:pt idx="621">
                  <c:v>40722</c:v>
                </c:pt>
                <c:pt idx="622">
                  <c:v>40723</c:v>
                </c:pt>
                <c:pt idx="623">
                  <c:v>40724</c:v>
                </c:pt>
                <c:pt idx="624">
                  <c:v>40725</c:v>
                </c:pt>
                <c:pt idx="625">
                  <c:v>40728</c:v>
                </c:pt>
                <c:pt idx="626">
                  <c:v>40729</c:v>
                </c:pt>
                <c:pt idx="627">
                  <c:v>40730</c:v>
                </c:pt>
                <c:pt idx="628">
                  <c:v>40731</c:v>
                </c:pt>
                <c:pt idx="629">
                  <c:v>40732</c:v>
                </c:pt>
                <c:pt idx="630">
                  <c:v>40735</c:v>
                </c:pt>
                <c:pt idx="631">
                  <c:v>40736</c:v>
                </c:pt>
                <c:pt idx="632">
                  <c:v>40737</c:v>
                </c:pt>
                <c:pt idx="633">
                  <c:v>40738</c:v>
                </c:pt>
                <c:pt idx="634">
                  <c:v>40739</c:v>
                </c:pt>
                <c:pt idx="635">
                  <c:v>40742</c:v>
                </c:pt>
                <c:pt idx="636">
                  <c:v>40743</c:v>
                </c:pt>
                <c:pt idx="637">
                  <c:v>40744</c:v>
                </c:pt>
                <c:pt idx="638">
                  <c:v>40745</c:v>
                </c:pt>
                <c:pt idx="639">
                  <c:v>40746</c:v>
                </c:pt>
                <c:pt idx="640">
                  <c:v>40749</c:v>
                </c:pt>
                <c:pt idx="641">
                  <c:v>40750</c:v>
                </c:pt>
                <c:pt idx="642">
                  <c:v>40751</c:v>
                </c:pt>
                <c:pt idx="643">
                  <c:v>40752</c:v>
                </c:pt>
                <c:pt idx="644">
                  <c:v>40753</c:v>
                </c:pt>
                <c:pt idx="645">
                  <c:v>40757</c:v>
                </c:pt>
                <c:pt idx="646">
                  <c:v>40758</c:v>
                </c:pt>
                <c:pt idx="647">
                  <c:v>40759</c:v>
                </c:pt>
                <c:pt idx="648">
                  <c:v>40760</c:v>
                </c:pt>
                <c:pt idx="649">
                  <c:v>40763</c:v>
                </c:pt>
                <c:pt idx="650">
                  <c:v>40764</c:v>
                </c:pt>
                <c:pt idx="651">
                  <c:v>40765</c:v>
                </c:pt>
                <c:pt idx="652">
                  <c:v>40766</c:v>
                </c:pt>
                <c:pt idx="653">
                  <c:v>40767</c:v>
                </c:pt>
                <c:pt idx="654">
                  <c:v>40770</c:v>
                </c:pt>
                <c:pt idx="655">
                  <c:v>40771</c:v>
                </c:pt>
                <c:pt idx="656">
                  <c:v>40772</c:v>
                </c:pt>
                <c:pt idx="657">
                  <c:v>40773</c:v>
                </c:pt>
                <c:pt idx="658">
                  <c:v>40774</c:v>
                </c:pt>
                <c:pt idx="659">
                  <c:v>40777</c:v>
                </c:pt>
                <c:pt idx="660">
                  <c:v>40778</c:v>
                </c:pt>
                <c:pt idx="661">
                  <c:v>40779</c:v>
                </c:pt>
                <c:pt idx="662">
                  <c:v>40780</c:v>
                </c:pt>
                <c:pt idx="663">
                  <c:v>40781</c:v>
                </c:pt>
                <c:pt idx="664">
                  <c:v>40784</c:v>
                </c:pt>
                <c:pt idx="665">
                  <c:v>40785</c:v>
                </c:pt>
                <c:pt idx="666">
                  <c:v>40788</c:v>
                </c:pt>
                <c:pt idx="667">
                  <c:v>40791</c:v>
                </c:pt>
                <c:pt idx="668">
                  <c:v>40792</c:v>
                </c:pt>
                <c:pt idx="669">
                  <c:v>40793</c:v>
                </c:pt>
                <c:pt idx="670">
                  <c:v>40794</c:v>
                </c:pt>
                <c:pt idx="671">
                  <c:v>40795</c:v>
                </c:pt>
                <c:pt idx="672">
                  <c:v>40798</c:v>
                </c:pt>
                <c:pt idx="673">
                  <c:v>40799</c:v>
                </c:pt>
                <c:pt idx="674">
                  <c:v>40800</c:v>
                </c:pt>
                <c:pt idx="675">
                  <c:v>40801</c:v>
                </c:pt>
                <c:pt idx="676">
                  <c:v>40802</c:v>
                </c:pt>
                <c:pt idx="677">
                  <c:v>40805</c:v>
                </c:pt>
                <c:pt idx="678">
                  <c:v>40806</c:v>
                </c:pt>
                <c:pt idx="679">
                  <c:v>40807</c:v>
                </c:pt>
                <c:pt idx="680">
                  <c:v>40808</c:v>
                </c:pt>
                <c:pt idx="681">
                  <c:v>40809</c:v>
                </c:pt>
                <c:pt idx="682">
                  <c:v>40812</c:v>
                </c:pt>
                <c:pt idx="683">
                  <c:v>40813</c:v>
                </c:pt>
                <c:pt idx="684">
                  <c:v>40814</c:v>
                </c:pt>
                <c:pt idx="685">
                  <c:v>40815</c:v>
                </c:pt>
                <c:pt idx="686">
                  <c:v>40816</c:v>
                </c:pt>
                <c:pt idx="687">
                  <c:v>40819</c:v>
                </c:pt>
                <c:pt idx="688">
                  <c:v>40820</c:v>
                </c:pt>
                <c:pt idx="689">
                  <c:v>40821</c:v>
                </c:pt>
                <c:pt idx="690">
                  <c:v>40822</c:v>
                </c:pt>
                <c:pt idx="691">
                  <c:v>40823</c:v>
                </c:pt>
                <c:pt idx="692">
                  <c:v>40826</c:v>
                </c:pt>
                <c:pt idx="693">
                  <c:v>40827</c:v>
                </c:pt>
                <c:pt idx="694">
                  <c:v>40828</c:v>
                </c:pt>
                <c:pt idx="695">
                  <c:v>40829</c:v>
                </c:pt>
                <c:pt idx="696">
                  <c:v>40830</c:v>
                </c:pt>
                <c:pt idx="697">
                  <c:v>40833</c:v>
                </c:pt>
                <c:pt idx="698">
                  <c:v>40834</c:v>
                </c:pt>
                <c:pt idx="699">
                  <c:v>40835</c:v>
                </c:pt>
                <c:pt idx="700">
                  <c:v>40836</c:v>
                </c:pt>
                <c:pt idx="701">
                  <c:v>40837</c:v>
                </c:pt>
                <c:pt idx="702">
                  <c:v>40840</c:v>
                </c:pt>
                <c:pt idx="703">
                  <c:v>40841</c:v>
                </c:pt>
                <c:pt idx="704">
                  <c:v>40843</c:v>
                </c:pt>
                <c:pt idx="705">
                  <c:v>40844</c:v>
                </c:pt>
                <c:pt idx="706">
                  <c:v>40847</c:v>
                </c:pt>
                <c:pt idx="707">
                  <c:v>40848</c:v>
                </c:pt>
                <c:pt idx="708">
                  <c:v>40849</c:v>
                </c:pt>
                <c:pt idx="709">
                  <c:v>40850</c:v>
                </c:pt>
                <c:pt idx="710">
                  <c:v>40851</c:v>
                </c:pt>
                <c:pt idx="711">
                  <c:v>40854</c:v>
                </c:pt>
                <c:pt idx="712">
                  <c:v>40855</c:v>
                </c:pt>
                <c:pt idx="713">
                  <c:v>40856</c:v>
                </c:pt>
                <c:pt idx="714">
                  <c:v>40857</c:v>
                </c:pt>
                <c:pt idx="715">
                  <c:v>40858</c:v>
                </c:pt>
                <c:pt idx="716">
                  <c:v>40861</c:v>
                </c:pt>
                <c:pt idx="717">
                  <c:v>40862</c:v>
                </c:pt>
                <c:pt idx="718">
                  <c:v>40863</c:v>
                </c:pt>
                <c:pt idx="719">
                  <c:v>40864</c:v>
                </c:pt>
                <c:pt idx="720">
                  <c:v>40865</c:v>
                </c:pt>
                <c:pt idx="721">
                  <c:v>40868</c:v>
                </c:pt>
                <c:pt idx="722">
                  <c:v>40869</c:v>
                </c:pt>
                <c:pt idx="723">
                  <c:v>40870</c:v>
                </c:pt>
                <c:pt idx="724">
                  <c:v>40871</c:v>
                </c:pt>
                <c:pt idx="725">
                  <c:v>40872</c:v>
                </c:pt>
                <c:pt idx="726">
                  <c:v>40875</c:v>
                </c:pt>
                <c:pt idx="727">
                  <c:v>40876</c:v>
                </c:pt>
                <c:pt idx="728">
                  <c:v>40877</c:v>
                </c:pt>
                <c:pt idx="729">
                  <c:v>40878</c:v>
                </c:pt>
                <c:pt idx="730">
                  <c:v>40879</c:v>
                </c:pt>
                <c:pt idx="731">
                  <c:v>40882</c:v>
                </c:pt>
                <c:pt idx="732">
                  <c:v>40883</c:v>
                </c:pt>
                <c:pt idx="733">
                  <c:v>40884</c:v>
                </c:pt>
                <c:pt idx="734">
                  <c:v>40885</c:v>
                </c:pt>
                <c:pt idx="735">
                  <c:v>40886</c:v>
                </c:pt>
                <c:pt idx="736">
                  <c:v>40889</c:v>
                </c:pt>
                <c:pt idx="737">
                  <c:v>40890</c:v>
                </c:pt>
                <c:pt idx="738">
                  <c:v>40891</c:v>
                </c:pt>
                <c:pt idx="739">
                  <c:v>40892</c:v>
                </c:pt>
                <c:pt idx="740">
                  <c:v>40893</c:v>
                </c:pt>
                <c:pt idx="741">
                  <c:v>40896</c:v>
                </c:pt>
                <c:pt idx="742">
                  <c:v>40897</c:v>
                </c:pt>
                <c:pt idx="743">
                  <c:v>40898</c:v>
                </c:pt>
                <c:pt idx="744">
                  <c:v>40899</c:v>
                </c:pt>
                <c:pt idx="745">
                  <c:v>40900</c:v>
                </c:pt>
                <c:pt idx="746">
                  <c:v>40905</c:v>
                </c:pt>
                <c:pt idx="747">
                  <c:v>40906</c:v>
                </c:pt>
                <c:pt idx="748">
                  <c:v>40907</c:v>
                </c:pt>
                <c:pt idx="749">
                  <c:v>40911</c:v>
                </c:pt>
                <c:pt idx="750">
                  <c:v>40912</c:v>
                </c:pt>
                <c:pt idx="751">
                  <c:v>40913</c:v>
                </c:pt>
                <c:pt idx="752">
                  <c:v>40914</c:v>
                </c:pt>
                <c:pt idx="753">
                  <c:v>40917</c:v>
                </c:pt>
                <c:pt idx="754">
                  <c:v>40918</c:v>
                </c:pt>
                <c:pt idx="755">
                  <c:v>40919</c:v>
                </c:pt>
                <c:pt idx="756">
                  <c:v>40920</c:v>
                </c:pt>
                <c:pt idx="757">
                  <c:v>40921</c:v>
                </c:pt>
                <c:pt idx="758">
                  <c:v>40924</c:v>
                </c:pt>
                <c:pt idx="759">
                  <c:v>40925</c:v>
                </c:pt>
                <c:pt idx="760">
                  <c:v>40926</c:v>
                </c:pt>
                <c:pt idx="761">
                  <c:v>40927</c:v>
                </c:pt>
                <c:pt idx="762">
                  <c:v>40928</c:v>
                </c:pt>
                <c:pt idx="763">
                  <c:v>40931</c:v>
                </c:pt>
                <c:pt idx="764">
                  <c:v>40932</c:v>
                </c:pt>
                <c:pt idx="765">
                  <c:v>40933</c:v>
                </c:pt>
                <c:pt idx="766">
                  <c:v>40934</c:v>
                </c:pt>
                <c:pt idx="767">
                  <c:v>40935</c:v>
                </c:pt>
                <c:pt idx="768">
                  <c:v>40938</c:v>
                </c:pt>
                <c:pt idx="769">
                  <c:v>40939</c:v>
                </c:pt>
                <c:pt idx="770">
                  <c:v>40940</c:v>
                </c:pt>
                <c:pt idx="771">
                  <c:v>40941</c:v>
                </c:pt>
                <c:pt idx="772">
                  <c:v>40942</c:v>
                </c:pt>
                <c:pt idx="773">
                  <c:v>40945</c:v>
                </c:pt>
                <c:pt idx="774">
                  <c:v>40946</c:v>
                </c:pt>
                <c:pt idx="775">
                  <c:v>40947</c:v>
                </c:pt>
                <c:pt idx="776">
                  <c:v>40948</c:v>
                </c:pt>
                <c:pt idx="777">
                  <c:v>40949</c:v>
                </c:pt>
                <c:pt idx="778">
                  <c:v>40952</c:v>
                </c:pt>
                <c:pt idx="779">
                  <c:v>40953</c:v>
                </c:pt>
                <c:pt idx="780">
                  <c:v>40954</c:v>
                </c:pt>
                <c:pt idx="781">
                  <c:v>40955</c:v>
                </c:pt>
                <c:pt idx="782">
                  <c:v>40956</c:v>
                </c:pt>
                <c:pt idx="783">
                  <c:v>40961</c:v>
                </c:pt>
                <c:pt idx="784">
                  <c:v>40962</c:v>
                </c:pt>
                <c:pt idx="785">
                  <c:v>40963</c:v>
                </c:pt>
                <c:pt idx="786">
                  <c:v>40966</c:v>
                </c:pt>
                <c:pt idx="787">
                  <c:v>40967</c:v>
                </c:pt>
                <c:pt idx="788">
                  <c:v>40968</c:v>
                </c:pt>
                <c:pt idx="789">
                  <c:v>40969</c:v>
                </c:pt>
                <c:pt idx="790">
                  <c:v>40970</c:v>
                </c:pt>
                <c:pt idx="791">
                  <c:v>40973</c:v>
                </c:pt>
                <c:pt idx="792">
                  <c:v>40974</c:v>
                </c:pt>
                <c:pt idx="793">
                  <c:v>40975</c:v>
                </c:pt>
                <c:pt idx="794">
                  <c:v>40976</c:v>
                </c:pt>
                <c:pt idx="795">
                  <c:v>40977</c:v>
                </c:pt>
                <c:pt idx="796">
                  <c:v>40980</c:v>
                </c:pt>
                <c:pt idx="797">
                  <c:v>40981</c:v>
                </c:pt>
                <c:pt idx="798">
                  <c:v>40982</c:v>
                </c:pt>
                <c:pt idx="799">
                  <c:v>40983</c:v>
                </c:pt>
                <c:pt idx="800">
                  <c:v>40984</c:v>
                </c:pt>
                <c:pt idx="801">
                  <c:v>40987</c:v>
                </c:pt>
                <c:pt idx="802">
                  <c:v>40988</c:v>
                </c:pt>
                <c:pt idx="803">
                  <c:v>40989</c:v>
                </c:pt>
                <c:pt idx="804">
                  <c:v>40990</c:v>
                </c:pt>
                <c:pt idx="805">
                  <c:v>40991</c:v>
                </c:pt>
                <c:pt idx="806">
                  <c:v>40994</c:v>
                </c:pt>
                <c:pt idx="807">
                  <c:v>40995</c:v>
                </c:pt>
                <c:pt idx="808">
                  <c:v>40996</c:v>
                </c:pt>
                <c:pt idx="809">
                  <c:v>40997</c:v>
                </c:pt>
                <c:pt idx="810">
                  <c:v>41001</c:v>
                </c:pt>
                <c:pt idx="811">
                  <c:v>41002</c:v>
                </c:pt>
                <c:pt idx="812">
                  <c:v>41003</c:v>
                </c:pt>
                <c:pt idx="813">
                  <c:v>41004</c:v>
                </c:pt>
                <c:pt idx="814">
                  <c:v>41009</c:v>
                </c:pt>
                <c:pt idx="815">
                  <c:v>41010</c:v>
                </c:pt>
                <c:pt idx="816">
                  <c:v>41011</c:v>
                </c:pt>
                <c:pt idx="817">
                  <c:v>41012</c:v>
                </c:pt>
                <c:pt idx="818">
                  <c:v>41015</c:v>
                </c:pt>
                <c:pt idx="819">
                  <c:v>41016</c:v>
                </c:pt>
                <c:pt idx="820">
                  <c:v>41017</c:v>
                </c:pt>
                <c:pt idx="821">
                  <c:v>41018</c:v>
                </c:pt>
                <c:pt idx="822">
                  <c:v>41019</c:v>
                </c:pt>
                <c:pt idx="823">
                  <c:v>41022</c:v>
                </c:pt>
                <c:pt idx="824">
                  <c:v>41023</c:v>
                </c:pt>
                <c:pt idx="825">
                  <c:v>41024</c:v>
                </c:pt>
                <c:pt idx="826">
                  <c:v>41025</c:v>
                </c:pt>
                <c:pt idx="827">
                  <c:v>41026</c:v>
                </c:pt>
                <c:pt idx="828">
                  <c:v>41029</c:v>
                </c:pt>
                <c:pt idx="829">
                  <c:v>41030</c:v>
                </c:pt>
                <c:pt idx="830">
                  <c:v>41031</c:v>
                </c:pt>
                <c:pt idx="831">
                  <c:v>41032</c:v>
                </c:pt>
                <c:pt idx="832">
                  <c:v>41033</c:v>
                </c:pt>
                <c:pt idx="833">
                  <c:v>41036</c:v>
                </c:pt>
                <c:pt idx="834">
                  <c:v>41037</c:v>
                </c:pt>
                <c:pt idx="835">
                  <c:v>41038</c:v>
                </c:pt>
                <c:pt idx="836">
                  <c:v>41039</c:v>
                </c:pt>
                <c:pt idx="837">
                  <c:v>41040</c:v>
                </c:pt>
                <c:pt idx="838">
                  <c:v>41043</c:v>
                </c:pt>
                <c:pt idx="839">
                  <c:v>41044</c:v>
                </c:pt>
                <c:pt idx="840">
                  <c:v>41045</c:v>
                </c:pt>
                <c:pt idx="841">
                  <c:v>41046</c:v>
                </c:pt>
                <c:pt idx="842">
                  <c:v>41047</c:v>
                </c:pt>
                <c:pt idx="843">
                  <c:v>41050</c:v>
                </c:pt>
                <c:pt idx="844">
                  <c:v>41051</c:v>
                </c:pt>
                <c:pt idx="845">
                  <c:v>41052</c:v>
                </c:pt>
                <c:pt idx="846">
                  <c:v>41053</c:v>
                </c:pt>
                <c:pt idx="847">
                  <c:v>41054</c:v>
                </c:pt>
                <c:pt idx="848">
                  <c:v>41057</c:v>
                </c:pt>
                <c:pt idx="849">
                  <c:v>41058</c:v>
                </c:pt>
                <c:pt idx="850">
                  <c:v>41060</c:v>
                </c:pt>
                <c:pt idx="851">
                  <c:v>41061</c:v>
                </c:pt>
                <c:pt idx="852">
                  <c:v>41064</c:v>
                </c:pt>
                <c:pt idx="853">
                  <c:v>41065</c:v>
                </c:pt>
                <c:pt idx="854">
                  <c:v>41066</c:v>
                </c:pt>
                <c:pt idx="855">
                  <c:v>41068</c:v>
                </c:pt>
                <c:pt idx="856">
                  <c:v>41071</c:v>
                </c:pt>
                <c:pt idx="857">
                  <c:v>41072</c:v>
                </c:pt>
                <c:pt idx="858">
                  <c:v>41073</c:v>
                </c:pt>
                <c:pt idx="859">
                  <c:v>41074</c:v>
                </c:pt>
                <c:pt idx="860">
                  <c:v>41075</c:v>
                </c:pt>
                <c:pt idx="861">
                  <c:v>41078</c:v>
                </c:pt>
                <c:pt idx="862">
                  <c:v>41080</c:v>
                </c:pt>
                <c:pt idx="863">
                  <c:v>41081</c:v>
                </c:pt>
                <c:pt idx="864">
                  <c:v>41082</c:v>
                </c:pt>
                <c:pt idx="865">
                  <c:v>41085</c:v>
                </c:pt>
                <c:pt idx="866">
                  <c:v>41086</c:v>
                </c:pt>
                <c:pt idx="867">
                  <c:v>41087</c:v>
                </c:pt>
                <c:pt idx="868">
                  <c:v>41088</c:v>
                </c:pt>
                <c:pt idx="869">
                  <c:v>41089</c:v>
                </c:pt>
              </c:numCache>
            </c:numRef>
          </c:xVal>
          <c:yVal>
            <c:numRef>
              <c:f>Sheet1!$C$2:$C$871</c:f>
              <c:numCache>
                <c:formatCode>General</c:formatCode>
                <c:ptCount val="870"/>
                <c:pt idx="869">
                  <c:v>82</c:v>
                </c:pt>
              </c:numCache>
            </c:numRef>
          </c:y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GUESS_2</c:v>
                </c:pt>
              </c:strCache>
            </c:strRef>
          </c:tx>
          <c:marker>
            <c:symbol val="diamond"/>
            <c:size val="7"/>
            <c:spPr>
              <a:solidFill>
                <a:srgbClr val="0000FF"/>
              </a:solidFill>
              <a:ln>
                <a:solidFill>
                  <a:srgbClr val="FF0000"/>
                </a:solidFill>
              </a:ln>
            </c:spPr>
          </c:marker>
          <c:xVal>
            <c:numRef>
              <c:f>Sheet1!$A$2:$A$871</c:f>
              <c:numCache>
                <c:formatCode>d\-mmm\-yy</c:formatCode>
                <c:ptCount val="870"/>
                <c:pt idx="0">
                  <c:v>39846</c:v>
                </c:pt>
                <c:pt idx="1">
                  <c:v>39847</c:v>
                </c:pt>
                <c:pt idx="2">
                  <c:v>39848</c:v>
                </c:pt>
                <c:pt idx="3">
                  <c:v>39849</c:v>
                </c:pt>
                <c:pt idx="4">
                  <c:v>39850</c:v>
                </c:pt>
                <c:pt idx="5">
                  <c:v>39853</c:v>
                </c:pt>
                <c:pt idx="6">
                  <c:v>39854</c:v>
                </c:pt>
                <c:pt idx="7">
                  <c:v>39855</c:v>
                </c:pt>
                <c:pt idx="8">
                  <c:v>39856</c:v>
                </c:pt>
                <c:pt idx="9">
                  <c:v>39857</c:v>
                </c:pt>
                <c:pt idx="10">
                  <c:v>39860</c:v>
                </c:pt>
                <c:pt idx="11">
                  <c:v>39861</c:v>
                </c:pt>
                <c:pt idx="12">
                  <c:v>39862</c:v>
                </c:pt>
                <c:pt idx="13">
                  <c:v>39863</c:v>
                </c:pt>
                <c:pt idx="14">
                  <c:v>39864</c:v>
                </c:pt>
                <c:pt idx="15">
                  <c:v>39867</c:v>
                </c:pt>
                <c:pt idx="16">
                  <c:v>39868</c:v>
                </c:pt>
                <c:pt idx="17">
                  <c:v>39869</c:v>
                </c:pt>
                <c:pt idx="18">
                  <c:v>39870</c:v>
                </c:pt>
                <c:pt idx="19">
                  <c:v>39871</c:v>
                </c:pt>
                <c:pt idx="20">
                  <c:v>39874</c:v>
                </c:pt>
                <c:pt idx="21">
                  <c:v>39875</c:v>
                </c:pt>
                <c:pt idx="22">
                  <c:v>39876</c:v>
                </c:pt>
                <c:pt idx="23">
                  <c:v>39877</c:v>
                </c:pt>
                <c:pt idx="24">
                  <c:v>39878</c:v>
                </c:pt>
                <c:pt idx="25">
                  <c:v>39881</c:v>
                </c:pt>
                <c:pt idx="26">
                  <c:v>39882</c:v>
                </c:pt>
                <c:pt idx="27">
                  <c:v>39883</c:v>
                </c:pt>
                <c:pt idx="28">
                  <c:v>39884</c:v>
                </c:pt>
                <c:pt idx="29">
                  <c:v>39885</c:v>
                </c:pt>
                <c:pt idx="30">
                  <c:v>39888</c:v>
                </c:pt>
                <c:pt idx="31">
                  <c:v>39889</c:v>
                </c:pt>
                <c:pt idx="32">
                  <c:v>39890</c:v>
                </c:pt>
                <c:pt idx="33">
                  <c:v>39891</c:v>
                </c:pt>
                <c:pt idx="34">
                  <c:v>39892</c:v>
                </c:pt>
                <c:pt idx="35">
                  <c:v>39895</c:v>
                </c:pt>
                <c:pt idx="36">
                  <c:v>39896</c:v>
                </c:pt>
                <c:pt idx="37">
                  <c:v>39897</c:v>
                </c:pt>
                <c:pt idx="38">
                  <c:v>39898</c:v>
                </c:pt>
                <c:pt idx="39">
                  <c:v>39899</c:v>
                </c:pt>
                <c:pt idx="40">
                  <c:v>39902</c:v>
                </c:pt>
                <c:pt idx="41">
                  <c:v>39903</c:v>
                </c:pt>
                <c:pt idx="42">
                  <c:v>39904</c:v>
                </c:pt>
                <c:pt idx="43">
                  <c:v>39905</c:v>
                </c:pt>
                <c:pt idx="44">
                  <c:v>39906</c:v>
                </c:pt>
                <c:pt idx="45">
                  <c:v>39909</c:v>
                </c:pt>
                <c:pt idx="46">
                  <c:v>39910</c:v>
                </c:pt>
                <c:pt idx="47">
                  <c:v>39911</c:v>
                </c:pt>
                <c:pt idx="48">
                  <c:v>39912</c:v>
                </c:pt>
                <c:pt idx="49">
                  <c:v>39913</c:v>
                </c:pt>
                <c:pt idx="50">
                  <c:v>39916</c:v>
                </c:pt>
                <c:pt idx="51">
                  <c:v>39917</c:v>
                </c:pt>
                <c:pt idx="52">
                  <c:v>39918</c:v>
                </c:pt>
                <c:pt idx="53">
                  <c:v>39919</c:v>
                </c:pt>
                <c:pt idx="54">
                  <c:v>39920</c:v>
                </c:pt>
                <c:pt idx="55">
                  <c:v>39923</c:v>
                </c:pt>
                <c:pt idx="56">
                  <c:v>39924</c:v>
                </c:pt>
                <c:pt idx="57">
                  <c:v>39925</c:v>
                </c:pt>
                <c:pt idx="58">
                  <c:v>39926</c:v>
                </c:pt>
                <c:pt idx="59">
                  <c:v>39927</c:v>
                </c:pt>
                <c:pt idx="60">
                  <c:v>39930</c:v>
                </c:pt>
                <c:pt idx="61">
                  <c:v>39931</c:v>
                </c:pt>
                <c:pt idx="62">
                  <c:v>39932</c:v>
                </c:pt>
                <c:pt idx="63">
                  <c:v>39933</c:v>
                </c:pt>
                <c:pt idx="64">
                  <c:v>39934</c:v>
                </c:pt>
                <c:pt idx="65">
                  <c:v>39937</c:v>
                </c:pt>
                <c:pt idx="66">
                  <c:v>39938</c:v>
                </c:pt>
                <c:pt idx="67">
                  <c:v>39939</c:v>
                </c:pt>
                <c:pt idx="68">
                  <c:v>39940</c:v>
                </c:pt>
                <c:pt idx="69">
                  <c:v>39941</c:v>
                </c:pt>
                <c:pt idx="70">
                  <c:v>39944</c:v>
                </c:pt>
                <c:pt idx="71">
                  <c:v>39945</c:v>
                </c:pt>
                <c:pt idx="72">
                  <c:v>39946</c:v>
                </c:pt>
                <c:pt idx="73">
                  <c:v>39947</c:v>
                </c:pt>
                <c:pt idx="74">
                  <c:v>39948</c:v>
                </c:pt>
                <c:pt idx="75">
                  <c:v>39951</c:v>
                </c:pt>
                <c:pt idx="76">
                  <c:v>39952</c:v>
                </c:pt>
                <c:pt idx="77">
                  <c:v>39953</c:v>
                </c:pt>
                <c:pt idx="78">
                  <c:v>39954</c:v>
                </c:pt>
                <c:pt idx="79">
                  <c:v>39955</c:v>
                </c:pt>
                <c:pt idx="80">
                  <c:v>39958</c:v>
                </c:pt>
                <c:pt idx="81">
                  <c:v>39959</c:v>
                </c:pt>
                <c:pt idx="82">
                  <c:v>39960</c:v>
                </c:pt>
                <c:pt idx="83">
                  <c:v>39961</c:v>
                </c:pt>
                <c:pt idx="84">
                  <c:v>39962</c:v>
                </c:pt>
                <c:pt idx="85">
                  <c:v>39965</c:v>
                </c:pt>
                <c:pt idx="86">
                  <c:v>39966</c:v>
                </c:pt>
                <c:pt idx="87">
                  <c:v>39967</c:v>
                </c:pt>
                <c:pt idx="88">
                  <c:v>39968</c:v>
                </c:pt>
                <c:pt idx="89">
                  <c:v>39969</c:v>
                </c:pt>
                <c:pt idx="90">
                  <c:v>39972</c:v>
                </c:pt>
                <c:pt idx="91">
                  <c:v>39973</c:v>
                </c:pt>
                <c:pt idx="92">
                  <c:v>39974</c:v>
                </c:pt>
                <c:pt idx="93">
                  <c:v>39975</c:v>
                </c:pt>
                <c:pt idx="94">
                  <c:v>39976</c:v>
                </c:pt>
                <c:pt idx="95">
                  <c:v>39979</c:v>
                </c:pt>
                <c:pt idx="96">
                  <c:v>39980</c:v>
                </c:pt>
                <c:pt idx="97">
                  <c:v>39981</c:v>
                </c:pt>
                <c:pt idx="98">
                  <c:v>39982</c:v>
                </c:pt>
                <c:pt idx="99">
                  <c:v>39983</c:v>
                </c:pt>
                <c:pt idx="100">
                  <c:v>39986</c:v>
                </c:pt>
                <c:pt idx="101">
                  <c:v>39987</c:v>
                </c:pt>
                <c:pt idx="102">
                  <c:v>39988</c:v>
                </c:pt>
                <c:pt idx="103">
                  <c:v>39989</c:v>
                </c:pt>
                <c:pt idx="104">
                  <c:v>39990</c:v>
                </c:pt>
                <c:pt idx="105">
                  <c:v>39993</c:v>
                </c:pt>
                <c:pt idx="106">
                  <c:v>39994</c:v>
                </c:pt>
                <c:pt idx="107">
                  <c:v>39995</c:v>
                </c:pt>
                <c:pt idx="108">
                  <c:v>39996</c:v>
                </c:pt>
                <c:pt idx="109">
                  <c:v>39997</c:v>
                </c:pt>
                <c:pt idx="110">
                  <c:v>40000</c:v>
                </c:pt>
                <c:pt idx="111">
                  <c:v>40001</c:v>
                </c:pt>
                <c:pt idx="112">
                  <c:v>40002</c:v>
                </c:pt>
                <c:pt idx="113">
                  <c:v>40003</c:v>
                </c:pt>
                <c:pt idx="114">
                  <c:v>40004</c:v>
                </c:pt>
                <c:pt idx="115">
                  <c:v>40007</c:v>
                </c:pt>
                <c:pt idx="116">
                  <c:v>40008</c:v>
                </c:pt>
                <c:pt idx="117">
                  <c:v>40009</c:v>
                </c:pt>
                <c:pt idx="118">
                  <c:v>40010</c:v>
                </c:pt>
                <c:pt idx="119">
                  <c:v>40011</c:v>
                </c:pt>
                <c:pt idx="120">
                  <c:v>40014</c:v>
                </c:pt>
                <c:pt idx="121">
                  <c:v>40015</c:v>
                </c:pt>
                <c:pt idx="122">
                  <c:v>40016</c:v>
                </c:pt>
                <c:pt idx="123">
                  <c:v>40017</c:v>
                </c:pt>
                <c:pt idx="124">
                  <c:v>40018</c:v>
                </c:pt>
                <c:pt idx="125">
                  <c:v>40021</c:v>
                </c:pt>
                <c:pt idx="126">
                  <c:v>40022</c:v>
                </c:pt>
                <c:pt idx="127">
                  <c:v>40023</c:v>
                </c:pt>
                <c:pt idx="128">
                  <c:v>40024</c:v>
                </c:pt>
                <c:pt idx="129">
                  <c:v>40025</c:v>
                </c:pt>
                <c:pt idx="130">
                  <c:v>40028</c:v>
                </c:pt>
                <c:pt idx="131">
                  <c:v>40029</c:v>
                </c:pt>
                <c:pt idx="132">
                  <c:v>40030</c:v>
                </c:pt>
                <c:pt idx="133">
                  <c:v>40031</c:v>
                </c:pt>
                <c:pt idx="134">
                  <c:v>40032</c:v>
                </c:pt>
                <c:pt idx="135">
                  <c:v>40035</c:v>
                </c:pt>
                <c:pt idx="136">
                  <c:v>40036</c:v>
                </c:pt>
                <c:pt idx="137">
                  <c:v>40037</c:v>
                </c:pt>
                <c:pt idx="138">
                  <c:v>40038</c:v>
                </c:pt>
                <c:pt idx="139">
                  <c:v>40039</c:v>
                </c:pt>
                <c:pt idx="140">
                  <c:v>40042</c:v>
                </c:pt>
                <c:pt idx="141">
                  <c:v>40043</c:v>
                </c:pt>
                <c:pt idx="142">
                  <c:v>40044</c:v>
                </c:pt>
                <c:pt idx="143">
                  <c:v>40045</c:v>
                </c:pt>
                <c:pt idx="144">
                  <c:v>40046</c:v>
                </c:pt>
                <c:pt idx="145">
                  <c:v>40049</c:v>
                </c:pt>
                <c:pt idx="146">
                  <c:v>40050</c:v>
                </c:pt>
                <c:pt idx="147">
                  <c:v>40051</c:v>
                </c:pt>
                <c:pt idx="148">
                  <c:v>40052</c:v>
                </c:pt>
                <c:pt idx="149">
                  <c:v>40053</c:v>
                </c:pt>
                <c:pt idx="150">
                  <c:v>40056</c:v>
                </c:pt>
                <c:pt idx="151">
                  <c:v>40057</c:v>
                </c:pt>
                <c:pt idx="152">
                  <c:v>40058</c:v>
                </c:pt>
                <c:pt idx="153">
                  <c:v>40059</c:v>
                </c:pt>
                <c:pt idx="154">
                  <c:v>40060</c:v>
                </c:pt>
                <c:pt idx="155">
                  <c:v>40063</c:v>
                </c:pt>
                <c:pt idx="156">
                  <c:v>40064</c:v>
                </c:pt>
                <c:pt idx="157">
                  <c:v>40065</c:v>
                </c:pt>
                <c:pt idx="158">
                  <c:v>40066</c:v>
                </c:pt>
                <c:pt idx="159">
                  <c:v>40067</c:v>
                </c:pt>
                <c:pt idx="160">
                  <c:v>40070</c:v>
                </c:pt>
                <c:pt idx="161">
                  <c:v>40071</c:v>
                </c:pt>
                <c:pt idx="162">
                  <c:v>40072</c:v>
                </c:pt>
                <c:pt idx="163">
                  <c:v>40073</c:v>
                </c:pt>
                <c:pt idx="164">
                  <c:v>40074</c:v>
                </c:pt>
                <c:pt idx="165">
                  <c:v>40077</c:v>
                </c:pt>
                <c:pt idx="166">
                  <c:v>40078</c:v>
                </c:pt>
                <c:pt idx="167">
                  <c:v>40079</c:v>
                </c:pt>
                <c:pt idx="168">
                  <c:v>40080</c:v>
                </c:pt>
                <c:pt idx="169">
                  <c:v>40081</c:v>
                </c:pt>
                <c:pt idx="170">
                  <c:v>40084</c:v>
                </c:pt>
                <c:pt idx="171">
                  <c:v>40085</c:v>
                </c:pt>
                <c:pt idx="172">
                  <c:v>40086</c:v>
                </c:pt>
                <c:pt idx="173">
                  <c:v>40087</c:v>
                </c:pt>
                <c:pt idx="174">
                  <c:v>40088</c:v>
                </c:pt>
                <c:pt idx="175">
                  <c:v>40091</c:v>
                </c:pt>
                <c:pt idx="176">
                  <c:v>40092</c:v>
                </c:pt>
                <c:pt idx="177">
                  <c:v>40093</c:v>
                </c:pt>
                <c:pt idx="178">
                  <c:v>40094</c:v>
                </c:pt>
                <c:pt idx="179">
                  <c:v>40095</c:v>
                </c:pt>
                <c:pt idx="180">
                  <c:v>40098</c:v>
                </c:pt>
                <c:pt idx="181">
                  <c:v>40099</c:v>
                </c:pt>
                <c:pt idx="182">
                  <c:v>40100</c:v>
                </c:pt>
                <c:pt idx="183">
                  <c:v>40101</c:v>
                </c:pt>
                <c:pt idx="184">
                  <c:v>40102</c:v>
                </c:pt>
                <c:pt idx="185">
                  <c:v>40105</c:v>
                </c:pt>
                <c:pt idx="186">
                  <c:v>40106</c:v>
                </c:pt>
                <c:pt idx="187">
                  <c:v>40107</c:v>
                </c:pt>
                <c:pt idx="188">
                  <c:v>40108</c:v>
                </c:pt>
                <c:pt idx="189">
                  <c:v>40109</c:v>
                </c:pt>
                <c:pt idx="190">
                  <c:v>40112</c:v>
                </c:pt>
                <c:pt idx="191">
                  <c:v>40113</c:v>
                </c:pt>
                <c:pt idx="192">
                  <c:v>40114</c:v>
                </c:pt>
                <c:pt idx="193">
                  <c:v>40115</c:v>
                </c:pt>
                <c:pt idx="194">
                  <c:v>40116</c:v>
                </c:pt>
                <c:pt idx="195">
                  <c:v>40119</c:v>
                </c:pt>
                <c:pt idx="196">
                  <c:v>40120</c:v>
                </c:pt>
                <c:pt idx="197">
                  <c:v>40121</c:v>
                </c:pt>
                <c:pt idx="198">
                  <c:v>40122</c:v>
                </c:pt>
                <c:pt idx="199">
                  <c:v>40123</c:v>
                </c:pt>
                <c:pt idx="200">
                  <c:v>40126</c:v>
                </c:pt>
                <c:pt idx="201">
                  <c:v>40127</c:v>
                </c:pt>
                <c:pt idx="202">
                  <c:v>40128</c:v>
                </c:pt>
                <c:pt idx="203">
                  <c:v>40129</c:v>
                </c:pt>
                <c:pt idx="204">
                  <c:v>40130</c:v>
                </c:pt>
                <c:pt idx="205">
                  <c:v>40133</c:v>
                </c:pt>
                <c:pt idx="206">
                  <c:v>40134</c:v>
                </c:pt>
                <c:pt idx="207">
                  <c:v>40135</c:v>
                </c:pt>
                <c:pt idx="208">
                  <c:v>40136</c:v>
                </c:pt>
                <c:pt idx="209">
                  <c:v>40137</c:v>
                </c:pt>
                <c:pt idx="210">
                  <c:v>40140</c:v>
                </c:pt>
                <c:pt idx="211">
                  <c:v>40141</c:v>
                </c:pt>
                <c:pt idx="212">
                  <c:v>40142</c:v>
                </c:pt>
                <c:pt idx="213">
                  <c:v>40143</c:v>
                </c:pt>
                <c:pt idx="214">
                  <c:v>40144</c:v>
                </c:pt>
                <c:pt idx="215">
                  <c:v>40147</c:v>
                </c:pt>
                <c:pt idx="216">
                  <c:v>40148</c:v>
                </c:pt>
                <c:pt idx="217">
                  <c:v>40149</c:v>
                </c:pt>
                <c:pt idx="218">
                  <c:v>40150</c:v>
                </c:pt>
                <c:pt idx="219">
                  <c:v>40151</c:v>
                </c:pt>
                <c:pt idx="220">
                  <c:v>40154</c:v>
                </c:pt>
                <c:pt idx="221">
                  <c:v>40155</c:v>
                </c:pt>
                <c:pt idx="222">
                  <c:v>40156</c:v>
                </c:pt>
                <c:pt idx="223">
                  <c:v>40157</c:v>
                </c:pt>
                <c:pt idx="224">
                  <c:v>40158</c:v>
                </c:pt>
                <c:pt idx="225">
                  <c:v>40161</c:v>
                </c:pt>
                <c:pt idx="226">
                  <c:v>40162</c:v>
                </c:pt>
                <c:pt idx="227">
                  <c:v>40163</c:v>
                </c:pt>
                <c:pt idx="228">
                  <c:v>40164</c:v>
                </c:pt>
                <c:pt idx="229">
                  <c:v>40165</c:v>
                </c:pt>
                <c:pt idx="230">
                  <c:v>40168</c:v>
                </c:pt>
                <c:pt idx="231">
                  <c:v>40169</c:v>
                </c:pt>
                <c:pt idx="232">
                  <c:v>40170</c:v>
                </c:pt>
                <c:pt idx="233">
                  <c:v>40171</c:v>
                </c:pt>
                <c:pt idx="234">
                  <c:v>40172</c:v>
                </c:pt>
                <c:pt idx="235">
                  <c:v>40175</c:v>
                </c:pt>
                <c:pt idx="236">
                  <c:v>40176</c:v>
                </c:pt>
                <c:pt idx="237">
                  <c:v>40177</c:v>
                </c:pt>
                <c:pt idx="238">
                  <c:v>40178</c:v>
                </c:pt>
                <c:pt idx="239">
                  <c:v>40182</c:v>
                </c:pt>
                <c:pt idx="240">
                  <c:v>40183</c:v>
                </c:pt>
                <c:pt idx="241">
                  <c:v>40184</c:v>
                </c:pt>
                <c:pt idx="242">
                  <c:v>40185</c:v>
                </c:pt>
                <c:pt idx="243">
                  <c:v>40186</c:v>
                </c:pt>
                <c:pt idx="244">
                  <c:v>40189</c:v>
                </c:pt>
                <c:pt idx="245">
                  <c:v>40190</c:v>
                </c:pt>
                <c:pt idx="246">
                  <c:v>40191</c:v>
                </c:pt>
                <c:pt idx="247">
                  <c:v>40192</c:v>
                </c:pt>
                <c:pt idx="248">
                  <c:v>40193</c:v>
                </c:pt>
                <c:pt idx="249">
                  <c:v>40196</c:v>
                </c:pt>
                <c:pt idx="250">
                  <c:v>40197</c:v>
                </c:pt>
                <c:pt idx="251">
                  <c:v>40198</c:v>
                </c:pt>
                <c:pt idx="252">
                  <c:v>40199</c:v>
                </c:pt>
                <c:pt idx="253">
                  <c:v>40200</c:v>
                </c:pt>
                <c:pt idx="254">
                  <c:v>40203</c:v>
                </c:pt>
                <c:pt idx="255">
                  <c:v>40204</c:v>
                </c:pt>
                <c:pt idx="256">
                  <c:v>40205</c:v>
                </c:pt>
                <c:pt idx="257">
                  <c:v>40206</c:v>
                </c:pt>
                <c:pt idx="258">
                  <c:v>40207</c:v>
                </c:pt>
                <c:pt idx="259">
                  <c:v>40210</c:v>
                </c:pt>
                <c:pt idx="260">
                  <c:v>40211</c:v>
                </c:pt>
                <c:pt idx="261">
                  <c:v>40212</c:v>
                </c:pt>
                <c:pt idx="262">
                  <c:v>40213</c:v>
                </c:pt>
                <c:pt idx="263">
                  <c:v>40214</c:v>
                </c:pt>
                <c:pt idx="264">
                  <c:v>40217</c:v>
                </c:pt>
                <c:pt idx="265">
                  <c:v>40218</c:v>
                </c:pt>
                <c:pt idx="266">
                  <c:v>40219</c:v>
                </c:pt>
                <c:pt idx="267">
                  <c:v>40220</c:v>
                </c:pt>
                <c:pt idx="268">
                  <c:v>40221</c:v>
                </c:pt>
                <c:pt idx="269">
                  <c:v>40224</c:v>
                </c:pt>
                <c:pt idx="270">
                  <c:v>40225</c:v>
                </c:pt>
                <c:pt idx="271">
                  <c:v>40226</c:v>
                </c:pt>
                <c:pt idx="272">
                  <c:v>40227</c:v>
                </c:pt>
                <c:pt idx="273">
                  <c:v>40228</c:v>
                </c:pt>
                <c:pt idx="274">
                  <c:v>40231</c:v>
                </c:pt>
                <c:pt idx="275">
                  <c:v>40232</c:v>
                </c:pt>
                <c:pt idx="276">
                  <c:v>40233</c:v>
                </c:pt>
                <c:pt idx="277">
                  <c:v>40234</c:v>
                </c:pt>
                <c:pt idx="278">
                  <c:v>40235</c:v>
                </c:pt>
                <c:pt idx="279">
                  <c:v>40238</c:v>
                </c:pt>
                <c:pt idx="280">
                  <c:v>40239</c:v>
                </c:pt>
                <c:pt idx="281">
                  <c:v>40240</c:v>
                </c:pt>
                <c:pt idx="282">
                  <c:v>40241</c:v>
                </c:pt>
                <c:pt idx="283">
                  <c:v>40242</c:v>
                </c:pt>
                <c:pt idx="284">
                  <c:v>40245</c:v>
                </c:pt>
                <c:pt idx="285">
                  <c:v>40246</c:v>
                </c:pt>
                <c:pt idx="286">
                  <c:v>40247</c:v>
                </c:pt>
                <c:pt idx="287">
                  <c:v>40248</c:v>
                </c:pt>
                <c:pt idx="288">
                  <c:v>40249</c:v>
                </c:pt>
                <c:pt idx="289">
                  <c:v>40252</c:v>
                </c:pt>
                <c:pt idx="290">
                  <c:v>40253</c:v>
                </c:pt>
                <c:pt idx="291">
                  <c:v>40254</c:v>
                </c:pt>
                <c:pt idx="292">
                  <c:v>40255</c:v>
                </c:pt>
                <c:pt idx="293">
                  <c:v>40256</c:v>
                </c:pt>
                <c:pt idx="294">
                  <c:v>40259</c:v>
                </c:pt>
                <c:pt idx="295">
                  <c:v>40260</c:v>
                </c:pt>
                <c:pt idx="296">
                  <c:v>40261</c:v>
                </c:pt>
                <c:pt idx="297">
                  <c:v>40262</c:v>
                </c:pt>
                <c:pt idx="298">
                  <c:v>40263</c:v>
                </c:pt>
                <c:pt idx="299">
                  <c:v>40266</c:v>
                </c:pt>
                <c:pt idx="300">
                  <c:v>40267</c:v>
                </c:pt>
                <c:pt idx="301">
                  <c:v>40268</c:v>
                </c:pt>
                <c:pt idx="302">
                  <c:v>40269</c:v>
                </c:pt>
                <c:pt idx="303">
                  <c:v>40270</c:v>
                </c:pt>
                <c:pt idx="304">
                  <c:v>40273</c:v>
                </c:pt>
                <c:pt idx="305">
                  <c:v>40274</c:v>
                </c:pt>
                <c:pt idx="306">
                  <c:v>40275</c:v>
                </c:pt>
                <c:pt idx="307">
                  <c:v>40276</c:v>
                </c:pt>
                <c:pt idx="308">
                  <c:v>40277</c:v>
                </c:pt>
                <c:pt idx="309">
                  <c:v>40280</c:v>
                </c:pt>
                <c:pt idx="310">
                  <c:v>40281</c:v>
                </c:pt>
                <c:pt idx="311">
                  <c:v>40282</c:v>
                </c:pt>
                <c:pt idx="312">
                  <c:v>40283</c:v>
                </c:pt>
                <c:pt idx="313">
                  <c:v>40284</c:v>
                </c:pt>
                <c:pt idx="314">
                  <c:v>40287</c:v>
                </c:pt>
                <c:pt idx="315">
                  <c:v>40288</c:v>
                </c:pt>
                <c:pt idx="316">
                  <c:v>40289</c:v>
                </c:pt>
                <c:pt idx="317">
                  <c:v>40290</c:v>
                </c:pt>
                <c:pt idx="318">
                  <c:v>40291</c:v>
                </c:pt>
                <c:pt idx="319">
                  <c:v>40294</c:v>
                </c:pt>
                <c:pt idx="320">
                  <c:v>40295</c:v>
                </c:pt>
                <c:pt idx="321">
                  <c:v>40296</c:v>
                </c:pt>
                <c:pt idx="322">
                  <c:v>40297</c:v>
                </c:pt>
                <c:pt idx="323">
                  <c:v>40298</c:v>
                </c:pt>
                <c:pt idx="324">
                  <c:v>40301</c:v>
                </c:pt>
                <c:pt idx="325">
                  <c:v>40302</c:v>
                </c:pt>
                <c:pt idx="326">
                  <c:v>40303</c:v>
                </c:pt>
                <c:pt idx="327">
                  <c:v>40304</c:v>
                </c:pt>
                <c:pt idx="328">
                  <c:v>40305</c:v>
                </c:pt>
                <c:pt idx="329">
                  <c:v>40308</c:v>
                </c:pt>
                <c:pt idx="330">
                  <c:v>40309</c:v>
                </c:pt>
                <c:pt idx="331">
                  <c:v>40310</c:v>
                </c:pt>
                <c:pt idx="332">
                  <c:v>40311</c:v>
                </c:pt>
                <c:pt idx="333">
                  <c:v>40312</c:v>
                </c:pt>
                <c:pt idx="334">
                  <c:v>40315</c:v>
                </c:pt>
                <c:pt idx="335">
                  <c:v>40316</c:v>
                </c:pt>
                <c:pt idx="336">
                  <c:v>40317</c:v>
                </c:pt>
                <c:pt idx="337">
                  <c:v>40318</c:v>
                </c:pt>
                <c:pt idx="338">
                  <c:v>40319</c:v>
                </c:pt>
                <c:pt idx="339">
                  <c:v>40322</c:v>
                </c:pt>
                <c:pt idx="340">
                  <c:v>40323</c:v>
                </c:pt>
                <c:pt idx="341">
                  <c:v>40324</c:v>
                </c:pt>
                <c:pt idx="342">
                  <c:v>40325</c:v>
                </c:pt>
                <c:pt idx="343">
                  <c:v>40326</c:v>
                </c:pt>
                <c:pt idx="344">
                  <c:v>40330</c:v>
                </c:pt>
                <c:pt idx="345">
                  <c:v>40331</c:v>
                </c:pt>
                <c:pt idx="346">
                  <c:v>40333</c:v>
                </c:pt>
                <c:pt idx="347">
                  <c:v>40336</c:v>
                </c:pt>
                <c:pt idx="348">
                  <c:v>40337</c:v>
                </c:pt>
                <c:pt idx="349">
                  <c:v>40338</c:v>
                </c:pt>
                <c:pt idx="350">
                  <c:v>40339</c:v>
                </c:pt>
                <c:pt idx="351">
                  <c:v>40340</c:v>
                </c:pt>
                <c:pt idx="352">
                  <c:v>40343</c:v>
                </c:pt>
                <c:pt idx="353">
                  <c:v>40344</c:v>
                </c:pt>
                <c:pt idx="354">
                  <c:v>40345</c:v>
                </c:pt>
                <c:pt idx="355">
                  <c:v>40346</c:v>
                </c:pt>
                <c:pt idx="356">
                  <c:v>40347</c:v>
                </c:pt>
                <c:pt idx="357">
                  <c:v>40350</c:v>
                </c:pt>
                <c:pt idx="358">
                  <c:v>40351</c:v>
                </c:pt>
                <c:pt idx="359">
                  <c:v>40352</c:v>
                </c:pt>
                <c:pt idx="360">
                  <c:v>40353</c:v>
                </c:pt>
                <c:pt idx="361">
                  <c:v>40354</c:v>
                </c:pt>
                <c:pt idx="362">
                  <c:v>40357</c:v>
                </c:pt>
                <c:pt idx="363">
                  <c:v>40358</c:v>
                </c:pt>
                <c:pt idx="364">
                  <c:v>40359</c:v>
                </c:pt>
                <c:pt idx="365">
                  <c:v>40360</c:v>
                </c:pt>
                <c:pt idx="366">
                  <c:v>40361</c:v>
                </c:pt>
                <c:pt idx="367">
                  <c:v>40364</c:v>
                </c:pt>
                <c:pt idx="368">
                  <c:v>40365</c:v>
                </c:pt>
                <c:pt idx="369">
                  <c:v>40366</c:v>
                </c:pt>
                <c:pt idx="370">
                  <c:v>40367</c:v>
                </c:pt>
                <c:pt idx="371">
                  <c:v>40368</c:v>
                </c:pt>
                <c:pt idx="372">
                  <c:v>40371</c:v>
                </c:pt>
                <c:pt idx="373">
                  <c:v>40372</c:v>
                </c:pt>
                <c:pt idx="374">
                  <c:v>40373</c:v>
                </c:pt>
                <c:pt idx="375">
                  <c:v>40374</c:v>
                </c:pt>
                <c:pt idx="376">
                  <c:v>40375</c:v>
                </c:pt>
                <c:pt idx="377">
                  <c:v>40378</c:v>
                </c:pt>
                <c:pt idx="378">
                  <c:v>40379</c:v>
                </c:pt>
                <c:pt idx="379">
                  <c:v>40380</c:v>
                </c:pt>
                <c:pt idx="380">
                  <c:v>40381</c:v>
                </c:pt>
                <c:pt idx="381">
                  <c:v>40382</c:v>
                </c:pt>
                <c:pt idx="382">
                  <c:v>40385</c:v>
                </c:pt>
                <c:pt idx="383">
                  <c:v>40386</c:v>
                </c:pt>
                <c:pt idx="384">
                  <c:v>40387</c:v>
                </c:pt>
                <c:pt idx="385">
                  <c:v>40388</c:v>
                </c:pt>
                <c:pt idx="386">
                  <c:v>40389</c:v>
                </c:pt>
                <c:pt idx="387">
                  <c:v>40392</c:v>
                </c:pt>
                <c:pt idx="388">
                  <c:v>40393</c:v>
                </c:pt>
                <c:pt idx="389">
                  <c:v>40394</c:v>
                </c:pt>
                <c:pt idx="390">
                  <c:v>40395</c:v>
                </c:pt>
                <c:pt idx="391">
                  <c:v>40396</c:v>
                </c:pt>
                <c:pt idx="392">
                  <c:v>40399</c:v>
                </c:pt>
                <c:pt idx="393">
                  <c:v>40400</c:v>
                </c:pt>
                <c:pt idx="394">
                  <c:v>40401</c:v>
                </c:pt>
                <c:pt idx="395">
                  <c:v>40402</c:v>
                </c:pt>
                <c:pt idx="396">
                  <c:v>40403</c:v>
                </c:pt>
                <c:pt idx="397">
                  <c:v>40406</c:v>
                </c:pt>
                <c:pt idx="398">
                  <c:v>40407</c:v>
                </c:pt>
                <c:pt idx="399">
                  <c:v>40408</c:v>
                </c:pt>
                <c:pt idx="400">
                  <c:v>40409</c:v>
                </c:pt>
                <c:pt idx="401">
                  <c:v>40410</c:v>
                </c:pt>
                <c:pt idx="402">
                  <c:v>40413</c:v>
                </c:pt>
                <c:pt idx="403">
                  <c:v>40414</c:v>
                </c:pt>
                <c:pt idx="404">
                  <c:v>40415</c:v>
                </c:pt>
                <c:pt idx="405">
                  <c:v>40416</c:v>
                </c:pt>
                <c:pt idx="406">
                  <c:v>40417</c:v>
                </c:pt>
                <c:pt idx="407">
                  <c:v>40420</c:v>
                </c:pt>
                <c:pt idx="408">
                  <c:v>40421</c:v>
                </c:pt>
                <c:pt idx="409">
                  <c:v>40422</c:v>
                </c:pt>
                <c:pt idx="410">
                  <c:v>40423</c:v>
                </c:pt>
                <c:pt idx="411">
                  <c:v>40424</c:v>
                </c:pt>
                <c:pt idx="412">
                  <c:v>40427</c:v>
                </c:pt>
                <c:pt idx="413">
                  <c:v>40428</c:v>
                </c:pt>
                <c:pt idx="414">
                  <c:v>40429</c:v>
                </c:pt>
                <c:pt idx="415">
                  <c:v>40430</c:v>
                </c:pt>
                <c:pt idx="416">
                  <c:v>40431</c:v>
                </c:pt>
                <c:pt idx="417">
                  <c:v>40434</c:v>
                </c:pt>
                <c:pt idx="418">
                  <c:v>40435</c:v>
                </c:pt>
                <c:pt idx="419">
                  <c:v>40436</c:v>
                </c:pt>
                <c:pt idx="420">
                  <c:v>40437</c:v>
                </c:pt>
                <c:pt idx="421">
                  <c:v>40438</c:v>
                </c:pt>
                <c:pt idx="422">
                  <c:v>40441</c:v>
                </c:pt>
                <c:pt idx="423">
                  <c:v>40442</c:v>
                </c:pt>
                <c:pt idx="424">
                  <c:v>40443</c:v>
                </c:pt>
                <c:pt idx="425">
                  <c:v>40444</c:v>
                </c:pt>
                <c:pt idx="426">
                  <c:v>40445</c:v>
                </c:pt>
                <c:pt idx="427">
                  <c:v>40448</c:v>
                </c:pt>
                <c:pt idx="428">
                  <c:v>40449</c:v>
                </c:pt>
                <c:pt idx="429">
                  <c:v>40450</c:v>
                </c:pt>
                <c:pt idx="430">
                  <c:v>40451</c:v>
                </c:pt>
                <c:pt idx="431">
                  <c:v>40452</c:v>
                </c:pt>
                <c:pt idx="432">
                  <c:v>40455</c:v>
                </c:pt>
                <c:pt idx="433">
                  <c:v>40456</c:v>
                </c:pt>
                <c:pt idx="434">
                  <c:v>40457</c:v>
                </c:pt>
                <c:pt idx="435">
                  <c:v>40458</c:v>
                </c:pt>
                <c:pt idx="436">
                  <c:v>40459</c:v>
                </c:pt>
                <c:pt idx="437">
                  <c:v>40462</c:v>
                </c:pt>
                <c:pt idx="438">
                  <c:v>40463</c:v>
                </c:pt>
                <c:pt idx="439">
                  <c:v>40464</c:v>
                </c:pt>
                <c:pt idx="440">
                  <c:v>40465</c:v>
                </c:pt>
                <c:pt idx="441">
                  <c:v>40466</c:v>
                </c:pt>
                <c:pt idx="442">
                  <c:v>40469</c:v>
                </c:pt>
                <c:pt idx="443">
                  <c:v>40470</c:v>
                </c:pt>
                <c:pt idx="444">
                  <c:v>40471</c:v>
                </c:pt>
                <c:pt idx="445">
                  <c:v>40472</c:v>
                </c:pt>
                <c:pt idx="446">
                  <c:v>40473</c:v>
                </c:pt>
                <c:pt idx="447">
                  <c:v>40476</c:v>
                </c:pt>
                <c:pt idx="448">
                  <c:v>40477</c:v>
                </c:pt>
                <c:pt idx="449">
                  <c:v>40478</c:v>
                </c:pt>
                <c:pt idx="450">
                  <c:v>40479</c:v>
                </c:pt>
                <c:pt idx="451">
                  <c:v>40480</c:v>
                </c:pt>
                <c:pt idx="452">
                  <c:v>40483</c:v>
                </c:pt>
                <c:pt idx="453">
                  <c:v>40484</c:v>
                </c:pt>
                <c:pt idx="454">
                  <c:v>40485</c:v>
                </c:pt>
                <c:pt idx="455">
                  <c:v>40486</c:v>
                </c:pt>
                <c:pt idx="456">
                  <c:v>40487</c:v>
                </c:pt>
                <c:pt idx="457">
                  <c:v>40490</c:v>
                </c:pt>
                <c:pt idx="458">
                  <c:v>40491</c:v>
                </c:pt>
                <c:pt idx="459">
                  <c:v>40492</c:v>
                </c:pt>
                <c:pt idx="460">
                  <c:v>40493</c:v>
                </c:pt>
                <c:pt idx="461">
                  <c:v>40494</c:v>
                </c:pt>
                <c:pt idx="462">
                  <c:v>40497</c:v>
                </c:pt>
                <c:pt idx="463">
                  <c:v>40498</c:v>
                </c:pt>
                <c:pt idx="464">
                  <c:v>40499</c:v>
                </c:pt>
                <c:pt idx="465">
                  <c:v>40500</c:v>
                </c:pt>
                <c:pt idx="466">
                  <c:v>40501</c:v>
                </c:pt>
                <c:pt idx="467">
                  <c:v>40504</c:v>
                </c:pt>
                <c:pt idx="468">
                  <c:v>40505</c:v>
                </c:pt>
                <c:pt idx="469">
                  <c:v>40506</c:v>
                </c:pt>
                <c:pt idx="470">
                  <c:v>40507</c:v>
                </c:pt>
                <c:pt idx="471">
                  <c:v>40508</c:v>
                </c:pt>
                <c:pt idx="472">
                  <c:v>40511</c:v>
                </c:pt>
                <c:pt idx="473">
                  <c:v>40512</c:v>
                </c:pt>
                <c:pt idx="474">
                  <c:v>40513</c:v>
                </c:pt>
                <c:pt idx="475">
                  <c:v>40514</c:v>
                </c:pt>
                <c:pt idx="476">
                  <c:v>40515</c:v>
                </c:pt>
                <c:pt idx="477">
                  <c:v>40518</c:v>
                </c:pt>
                <c:pt idx="478">
                  <c:v>40519</c:v>
                </c:pt>
                <c:pt idx="479">
                  <c:v>40520</c:v>
                </c:pt>
                <c:pt idx="480">
                  <c:v>40521</c:v>
                </c:pt>
                <c:pt idx="481">
                  <c:v>40522</c:v>
                </c:pt>
                <c:pt idx="482">
                  <c:v>40525</c:v>
                </c:pt>
                <c:pt idx="483">
                  <c:v>40526</c:v>
                </c:pt>
                <c:pt idx="484">
                  <c:v>40527</c:v>
                </c:pt>
                <c:pt idx="485">
                  <c:v>40528</c:v>
                </c:pt>
                <c:pt idx="486">
                  <c:v>40529</c:v>
                </c:pt>
                <c:pt idx="487">
                  <c:v>40532</c:v>
                </c:pt>
                <c:pt idx="488">
                  <c:v>40533</c:v>
                </c:pt>
                <c:pt idx="489">
                  <c:v>40534</c:v>
                </c:pt>
                <c:pt idx="490">
                  <c:v>40535</c:v>
                </c:pt>
                <c:pt idx="491">
                  <c:v>40536</c:v>
                </c:pt>
                <c:pt idx="492">
                  <c:v>40539</c:v>
                </c:pt>
                <c:pt idx="493">
                  <c:v>40540</c:v>
                </c:pt>
                <c:pt idx="494">
                  <c:v>40541</c:v>
                </c:pt>
                <c:pt idx="495">
                  <c:v>40542</c:v>
                </c:pt>
                <c:pt idx="496">
                  <c:v>40543</c:v>
                </c:pt>
                <c:pt idx="497">
                  <c:v>40546</c:v>
                </c:pt>
                <c:pt idx="498">
                  <c:v>40547</c:v>
                </c:pt>
                <c:pt idx="499">
                  <c:v>40548</c:v>
                </c:pt>
                <c:pt idx="500">
                  <c:v>40549</c:v>
                </c:pt>
                <c:pt idx="501">
                  <c:v>40550</c:v>
                </c:pt>
                <c:pt idx="502">
                  <c:v>40553</c:v>
                </c:pt>
                <c:pt idx="503">
                  <c:v>40554</c:v>
                </c:pt>
                <c:pt idx="504">
                  <c:v>40555</c:v>
                </c:pt>
                <c:pt idx="505">
                  <c:v>40556</c:v>
                </c:pt>
                <c:pt idx="506">
                  <c:v>40557</c:v>
                </c:pt>
                <c:pt idx="507">
                  <c:v>40560</c:v>
                </c:pt>
                <c:pt idx="508">
                  <c:v>40561</c:v>
                </c:pt>
                <c:pt idx="509">
                  <c:v>40562</c:v>
                </c:pt>
                <c:pt idx="510">
                  <c:v>40563</c:v>
                </c:pt>
                <c:pt idx="511">
                  <c:v>40564</c:v>
                </c:pt>
                <c:pt idx="512">
                  <c:v>40567</c:v>
                </c:pt>
                <c:pt idx="513">
                  <c:v>40568</c:v>
                </c:pt>
                <c:pt idx="514">
                  <c:v>40569</c:v>
                </c:pt>
                <c:pt idx="515">
                  <c:v>40570</c:v>
                </c:pt>
                <c:pt idx="516">
                  <c:v>40571</c:v>
                </c:pt>
                <c:pt idx="517">
                  <c:v>40574</c:v>
                </c:pt>
                <c:pt idx="518">
                  <c:v>40575</c:v>
                </c:pt>
                <c:pt idx="519">
                  <c:v>40576</c:v>
                </c:pt>
                <c:pt idx="520">
                  <c:v>40577</c:v>
                </c:pt>
                <c:pt idx="521">
                  <c:v>40578</c:v>
                </c:pt>
                <c:pt idx="522">
                  <c:v>40581</c:v>
                </c:pt>
                <c:pt idx="523">
                  <c:v>40582</c:v>
                </c:pt>
                <c:pt idx="524">
                  <c:v>40583</c:v>
                </c:pt>
                <c:pt idx="525">
                  <c:v>40584</c:v>
                </c:pt>
                <c:pt idx="526">
                  <c:v>40585</c:v>
                </c:pt>
                <c:pt idx="527">
                  <c:v>40588</c:v>
                </c:pt>
                <c:pt idx="528">
                  <c:v>40589</c:v>
                </c:pt>
                <c:pt idx="529">
                  <c:v>40590</c:v>
                </c:pt>
                <c:pt idx="530">
                  <c:v>40591</c:v>
                </c:pt>
                <c:pt idx="531">
                  <c:v>40592</c:v>
                </c:pt>
                <c:pt idx="532">
                  <c:v>40595</c:v>
                </c:pt>
                <c:pt idx="533">
                  <c:v>40596</c:v>
                </c:pt>
                <c:pt idx="534">
                  <c:v>40597</c:v>
                </c:pt>
                <c:pt idx="535">
                  <c:v>40598</c:v>
                </c:pt>
                <c:pt idx="536">
                  <c:v>40599</c:v>
                </c:pt>
                <c:pt idx="537">
                  <c:v>40602</c:v>
                </c:pt>
                <c:pt idx="538">
                  <c:v>40603</c:v>
                </c:pt>
                <c:pt idx="539">
                  <c:v>40604</c:v>
                </c:pt>
                <c:pt idx="540">
                  <c:v>40605</c:v>
                </c:pt>
                <c:pt idx="541">
                  <c:v>40606</c:v>
                </c:pt>
                <c:pt idx="542">
                  <c:v>40609</c:v>
                </c:pt>
                <c:pt idx="543">
                  <c:v>40610</c:v>
                </c:pt>
                <c:pt idx="544">
                  <c:v>40611</c:v>
                </c:pt>
                <c:pt idx="545">
                  <c:v>40612</c:v>
                </c:pt>
                <c:pt idx="546">
                  <c:v>40613</c:v>
                </c:pt>
                <c:pt idx="547">
                  <c:v>40616</c:v>
                </c:pt>
                <c:pt idx="548">
                  <c:v>40617</c:v>
                </c:pt>
                <c:pt idx="549">
                  <c:v>40618</c:v>
                </c:pt>
                <c:pt idx="550">
                  <c:v>40619</c:v>
                </c:pt>
                <c:pt idx="551">
                  <c:v>40620</c:v>
                </c:pt>
                <c:pt idx="552">
                  <c:v>40623</c:v>
                </c:pt>
                <c:pt idx="553">
                  <c:v>40624</c:v>
                </c:pt>
                <c:pt idx="554">
                  <c:v>40625</c:v>
                </c:pt>
                <c:pt idx="555">
                  <c:v>40626</c:v>
                </c:pt>
                <c:pt idx="556">
                  <c:v>40627</c:v>
                </c:pt>
                <c:pt idx="557">
                  <c:v>40630</c:v>
                </c:pt>
                <c:pt idx="558">
                  <c:v>40631</c:v>
                </c:pt>
                <c:pt idx="559">
                  <c:v>40632</c:v>
                </c:pt>
                <c:pt idx="560">
                  <c:v>40633</c:v>
                </c:pt>
                <c:pt idx="561">
                  <c:v>40634</c:v>
                </c:pt>
                <c:pt idx="562">
                  <c:v>40637</c:v>
                </c:pt>
                <c:pt idx="563">
                  <c:v>40638</c:v>
                </c:pt>
                <c:pt idx="564">
                  <c:v>40639</c:v>
                </c:pt>
                <c:pt idx="565">
                  <c:v>40640</c:v>
                </c:pt>
                <c:pt idx="566">
                  <c:v>40641</c:v>
                </c:pt>
                <c:pt idx="567">
                  <c:v>40644</c:v>
                </c:pt>
                <c:pt idx="568">
                  <c:v>40645</c:v>
                </c:pt>
                <c:pt idx="569">
                  <c:v>40646</c:v>
                </c:pt>
                <c:pt idx="570">
                  <c:v>40647</c:v>
                </c:pt>
                <c:pt idx="571">
                  <c:v>40648</c:v>
                </c:pt>
                <c:pt idx="572">
                  <c:v>40651</c:v>
                </c:pt>
                <c:pt idx="573">
                  <c:v>40652</c:v>
                </c:pt>
                <c:pt idx="574">
                  <c:v>40653</c:v>
                </c:pt>
                <c:pt idx="575">
                  <c:v>40654</c:v>
                </c:pt>
                <c:pt idx="576">
                  <c:v>40655</c:v>
                </c:pt>
                <c:pt idx="577">
                  <c:v>40658</c:v>
                </c:pt>
                <c:pt idx="578">
                  <c:v>40659</c:v>
                </c:pt>
                <c:pt idx="579">
                  <c:v>40660</c:v>
                </c:pt>
                <c:pt idx="580">
                  <c:v>40661</c:v>
                </c:pt>
                <c:pt idx="581">
                  <c:v>40662</c:v>
                </c:pt>
                <c:pt idx="582">
                  <c:v>40665</c:v>
                </c:pt>
                <c:pt idx="583">
                  <c:v>40666</c:v>
                </c:pt>
                <c:pt idx="584">
                  <c:v>40667</c:v>
                </c:pt>
                <c:pt idx="585">
                  <c:v>40668</c:v>
                </c:pt>
                <c:pt idx="586">
                  <c:v>40669</c:v>
                </c:pt>
                <c:pt idx="587">
                  <c:v>40672</c:v>
                </c:pt>
                <c:pt idx="588">
                  <c:v>40673</c:v>
                </c:pt>
                <c:pt idx="589">
                  <c:v>40674</c:v>
                </c:pt>
                <c:pt idx="590">
                  <c:v>40675</c:v>
                </c:pt>
                <c:pt idx="591">
                  <c:v>40676</c:v>
                </c:pt>
                <c:pt idx="592">
                  <c:v>40679</c:v>
                </c:pt>
                <c:pt idx="593">
                  <c:v>40680</c:v>
                </c:pt>
                <c:pt idx="594">
                  <c:v>40681</c:v>
                </c:pt>
                <c:pt idx="595">
                  <c:v>40682</c:v>
                </c:pt>
                <c:pt idx="596">
                  <c:v>40683</c:v>
                </c:pt>
                <c:pt idx="597">
                  <c:v>40686</c:v>
                </c:pt>
                <c:pt idx="598">
                  <c:v>40687</c:v>
                </c:pt>
                <c:pt idx="599">
                  <c:v>40688</c:v>
                </c:pt>
                <c:pt idx="600">
                  <c:v>40689</c:v>
                </c:pt>
                <c:pt idx="601">
                  <c:v>40690</c:v>
                </c:pt>
                <c:pt idx="602">
                  <c:v>40693</c:v>
                </c:pt>
                <c:pt idx="603">
                  <c:v>40694</c:v>
                </c:pt>
                <c:pt idx="604">
                  <c:v>40695</c:v>
                </c:pt>
                <c:pt idx="605">
                  <c:v>40696</c:v>
                </c:pt>
                <c:pt idx="606">
                  <c:v>40697</c:v>
                </c:pt>
                <c:pt idx="607">
                  <c:v>40700</c:v>
                </c:pt>
                <c:pt idx="608">
                  <c:v>40701</c:v>
                </c:pt>
                <c:pt idx="609">
                  <c:v>40702</c:v>
                </c:pt>
                <c:pt idx="610">
                  <c:v>40703</c:v>
                </c:pt>
                <c:pt idx="611">
                  <c:v>40704</c:v>
                </c:pt>
                <c:pt idx="612">
                  <c:v>40707</c:v>
                </c:pt>
                <c:pt idx="613">
                  <c:v>40708</c:v>
                </c:pt>
                <c:pt idx="614">
                  <c:v>40709</c:v>
                </c:pt>
                <c:pt idx="615">
                  <c:v>40710</c:v>
                </c:pt>
                <c:pt idx="616">
                  <c:v>40711</c:v>
                </c:pt>
                <c:pt idx="617">
                  <c:v>40715</c:v>
                </c:pt>
                <c:pt idx="618">
                  <c:v>40716</c:v>
                </c:pt>
                <c:pt idx="619">
                  <c:v>40718</c:v>
                </c:pt>
                <c:pt idx="620">
                  <c:v>40721</c:v>
                </c:pt>
                <c:pt idx="621">
                  <c:v>40722</c:v>
                </c:pt>
                <c:pt idx="622">
                  <c:v>40723</c:v>
                </c:pt>
                <c:pt idx="623">
                  <c:v>40724</c:v>
                </c:pt>
                <c:pt idx="624">
                  <c:v>40725</c:v>
                </c:pt>
                <c:pt idx="625">
                  <c:v>40728</c:v>
                </c:pt>
                <c:pt idx="626">
                  <c:v>40729</c:v>
                </c:pt>
                <c:pt idx="627">
                  <c:v>40730</c:v>
                </c:pt>
                <c:pt idx="628">
                  <c:v>40731</c:v>
                </c:pt>
                <c:pt idx="629">
                  <c:v>40732</c:v>
                </c:pt>
                <c:pt idx="630">
                  <c:v>40735</c:v>
                </c:pt>
                <c:pt idx="631">
                  <c:v>40736</c:v>
                </c:pt>
                <c:pt idx="632">
                  <c:v>40737</c:v>
                </c:pt>
                <c:pt idx="633">
                  <c:v>40738</c:v>
                </c:pt>
                <c:pt idx="634">
                  <c:v>40739</c:v>
                </c:pt>
                <c:pt idx="635">
                  <c:v>40742</c:v>
                </c:pt>
                <c:pt idx="636">
                  <c:v>40743</c:v>
                </c:pt>
                <c:pt idx="637">
                  <c:v>40744</c:v>
                </c:pt>
                <c:pt idx="638">
                  <c:v>40745</c:v>
                </c:pt>
                <c:pt idx="639">
                  <c:v>40746</c:v>
                </c:pt>
                <c:pt idx="640">
                  <c:v>40749</c:v>
                </c:pt>
                <c:pt idx="641">
                  <c:v>40750</c:v>
                </c:pt>
                <c:pt idx="642">
                  <c:v>40751</c:v>
                </c:pt>
                <c:pt idx="643">
                  <c:v>40752</c:v>
                </c:pt>
                <c:pt idx="644">
                  <c:v>40753</c:v>
                </c:pt>
                <c:pt idx="645">
                  <c:v>40757</c:v>
                </c:pt>
                <c:pt idx="646">
                  <c:v>40758</c:v>
                </c:pt>
                <c:pt idx="647">
                  <c:v>40759</c:v>
                </c:pt>
                <c:pt idx="648">
                  <c:v>40760</c:v>
                </c:pt>
                <c:pt idx="649">
                  <c:v>40763</c:v>
                </c:pt>
                <c:pt idx="650">
                  <c:v>40764</c:v>
                </c:pt>
                <c:pt idx="651">
                  <c:v>40765</c:v>
                </c:pt>
                <c:pt idx="652">
                  <c:v>40766</c:v>
                </c:pt>
                <c:pt idx="653">
                  <c:v>40767</c:v>
                </c:pt>
                <c:pt idx="654">
                  <c:v>40770</c:v>
                </c:pt>
                <c:pt idx="655">
                  <c:v>40771</c:v>
                </c:pt>
                <c:pt idx="656">
                  <c:v>40772</c:v>
                </c:pt>
                <c:pt idx="657">
                  <c:v>40773</c:v>
                </c:pt>
                <c:pt idx="658">
                  <c:v>40774</c:v>
                </c:pt>
                <c:pt idx="659">
                  <c:v>40777</c:v>
                </c:pt>
                <c:pt idx="660">
                  <c:v>40778</c:v>
                </c:pt>
                <c:pt idx="661">
                  <c:v>40779</c:v>
                </c:pt>
                <c:pt idx="662">
                  <c:v>40780</c:v>
                </c:pt>
                <c:pt idx="663">
                  <c:v>40781</c:v>
                </c:pt>
                <c:pt idx="664">
                  <c:v>40784</c:v>
                </c:pt>
                <c:pt idx="665">
                  <c:v>40785</c:v>
                </c:pt>
                <c:pt idx="666">
                  <c:v>40788</c:v>
                </c:pt>
                <c:pt idx="667">
                  <c:v>40791</c:v>
                </c:pt>
                <c:pt idx="668">
                  <c:v>40792</c:v>
                </c:pt>
                <c:pt idx="669">
                  <c:v>40793</c:v>
                </c:pt>
                <c:pt idx="670">
                  <c:v>40794</c:v>
                </c:pt>
                <c:pt idx="671">
                  <c:v>40795</c:v>
                </c:pt>
                <c:pt idx="672">
                  <c:v>40798</c:v>
                </c:pt>
                <c:pt idx="673">
                  <c:v>40799</c:v>
                </c:pt>
                <c:pt idx="674">
                  <c:v>40800</c:v>
                </c:pt>
                <c:pt idx="675">
                  <c:v>40801</c:v>
                </c:pt>
                <c:pt idx="676">
                  <c:v>40802</c:v>
                </c:pt>
                <c:pt idx="677">
                  <c:v>40805</c:v>
                </c:pt>
                <c:pt idx="678">
                  <c:v>40806</c:v>
                </c:pt>
                <c:pt idx="679">
                  <c:v>40807</c:v>
                </c:pt>
                <c:pt idx="680">
                  <c:v>40808</c:v>
                </c:pt>
                <c:pt idx="681">
                  <c:v>40809</c:v>
                </c:pt>
                <c:pt idx="682">
                  <c:v>40812</c:v>
                </c:pt>
                <c:pt idx="683">
                  <c:v>40813</c:v>
                </c:pt>
                <c:pt idx="684">
                  <c:v>40814</c:v>
                </c:pt>
                <c:pt idx="685">
                  <c:v>40815</c:v>
                </c:pt>
                <c:pt idx="686">
                  <c:v>40816</c:v>
                </c:pt>
                <c:pt idx="687">
                  <c:v>40819</c:v>
                </c:pt>
                <c:pt idx="688">
                  <c:v>40820</c:v>
                </c:pt>
                <c:pt idx="689">
                  <c:v>40821</c:v>
                </c:pt>
                <c:pt idx="690">
                  <c:v>40822</c:v>
                </c:pt>
                <c:pt idx="691">
                  <c:v>40823</c:v>
                </c:pt>
                <c:pt idx="692">
                  <c:v>40826</c:v>
                </c:pt>
                <c:pt idx="693">
                  <c:v>40827</c:v>
                </c:pt>
                <c:pt idx="694">
                  <c:v>40828</c:v>
                </c:pt>
                <c:pt idx="695">
                  <c:v>40829</c:v>
                </c:pt>
                <c:pt idx="696">
                  <c:v>40830</c:v>
                </c:pt>
                <c:pt idx="697">
                  <c:v>40833</c:v>
                </c:pt>
                <c:pt idx="698">
                  <c:v>40834</c:v>
                </c:pt>
                <c:pt idx="699">
                  <c:v>40835</c:v>
                </c:pt>
                <c:pt idx="700">
                  <c:v>40836</c:v>
                </c:pt>
                <c:pt idx="701">
                  <c:v>40837</c:v>
                </c:pt>
                <c:pt idx="702">
                  <c:v>40840</c:v>
                </c:pt>
                <c:pt idx="703">
                  <c:v>40841</c:v>
                </c:pt>
                <c:pt idx="704">
                  <c:v>40843</c:v>
                </c:pt>
                <c:pt idx="705">
                  <c:v>40844</c:v>
                </c:pt>
                <c:pt idx="706">
                  <c:v>40847</c:v>
                </c:pt>
                <c:pt idx="707">
                  <c:v>40848</c:v>
                </c:pt>
                <c:pt idx="708">
                  <c:v>40849</c:v>
                </c:pt>
                <c:pt idx="709">
                  <c:v>40850</c:v>
                </c:pt>
                <c:pt idx="710">
                  <c:v>40851</c:v>
                </c:pt>
                <c:pt idx="711">
                  <c:v>40854</c:v>
                </c:pt>
                <c:pt idx="712">
                  <c:v>40855</c:v>
                </c:pt>
                <c:pt idx="713">
                  <c:v>40856</c:v>
                </c:pt>
                <c:pt idx="714">
                  <c:v>40857</c:v>
                </c:pt>
                <c:pt idx="715">
                  <c:v>40858</c:v>
                </c:pt>
                <c:pt idx="716">
                  <c:v>40861</c:v>
                </c:pt>
                <c:pt idx="717">
                  <c:v>40862</c:v>
                </c:pt>
                <c:pt idx="718">
                  <c:v>40863</c:v>
                </c:pt>
                <c:pt idx="719">
                  <c:v>40864</c:v>
                </c:pt>
                <c:pt idx="720">
                  <c:v>40865</c:v>
                </c:pt>
                <c:pt idx="721">
                  <c:v>40868</c:v>
                </c:pt>
                <c:pt idx="722">
                  <c:v>40869</c:v>
                </c:pt>
                <c:pt idx="723">
                  <c:v>40870</c:v>
                </c:pt>
                <c:pt idx="724">
                  <c:v>40871</c:v>
                </c:pt>
                <c:pt idx="725">
                  <c:v>40872</c:v>
                </c:pt>
                <c:pt idx="726">
                  <c:v>40875</c:v>
                </c:pt>
                <c:pt idx="727">
                  <c:v>40876</c:v>
                </c:pt>
                <c:pt idx="728">
                  <c:v>40877</c:v>
                </c:pt>
                <c:pt idx="729">
                  <c:v>40878</c:v>
                </c:pt>
                <c:pt idx="730">
                  <c:v>40879</c:v>
                </c:pt>
                <c:pt idx="731">
                  <c:v>40882</c:v>
                </c:pt>
                <c:pt idx="732">
                  <c:v>40883</c:v>
                </c:pt>
                <c:pt idx="733">
                  <c:v>40884</c:v>
                </c:pt>
                <c:pt idx="734">
                  <c:v>40885</c:v>
                </c:pt>
                <c:pt idx="735">
                  <c:v>40886</c:v>
                </c:pt>
                <c:pt idx="736">
                  <c:v>40889</c:v>
                </c:pt>
                <c:pt idx="737">
                  <c:v>40890</c:v>
                </c:pt>
                <c:pt idx="738">
                  <c:v>40891</c:v>
                </c:pt>
                <c:pt idx="739">
                  <c:v>40892</c:v>
                </c:pt>
                <c:pt idx="740">
                  <c:v>40893</c:v>
                </c:pt>
                <c:pt idx="741">
                  <c:v>40896</c:v>
                </c:pt>
                <c:pt idx="742">
                  <c:v>40897</c:v>
                </c:pt>
                <c:pt idx="743">
                  <c:v>40898</c:v>
                </c:pt>
                <c:pt idx="744">
                  <c:v>40899</c:v>
                </c:pt>
                <c:pt idx="745">
                  <c:v>40900</c:v>
                </c:pt>
                <c:pt idx="746">
                  <c:v>40905</c:v>
                </c:pt>
                <c:pt idx="747">
                  <c:v>40906</c:v>
                </c:pt>
                <c:pt idx="748">
                  <c:v>40907</c:v>
                </c:pt>
                <c:pt idx="749">
                  <c:v>40911</c:v>
                </c:pt>
                <c:pt idx="750">
                  <c:v>40912</c:v>
                </c:pt>
                <c:pt idx="751">
                  <c:v>40913</c:v>
                </c:pt>
                <c:pt idx="752">
                  <c:v>40914</c:v>
                </c:pt>
                <c:pt idx="753">
                  <c:v>40917</c:v>
                </c:pt>
                <c:pt idx="754">
                  <c:v>40918</c:v>
                </c:pt>
                <c:pt idx="755">
                  <c:v>40919</c:v>
                </c:pt>
                <c:pt idx="756">
                  <c:v>40920</c:v>
                </c:pt>
                <c:pt idx="757">
                  <c:v>40921</c:v>
                </c:pt>
                <c:pt idx="758">
                  <c:v>40924</c:v>
                </c:pt>
                <c:pt idx="759">
                  <c:v>40925</c:v>
                </c:pt>
                <c:pt idx="760">
                  <c:v>40926</c:v>
                </c:pt>
                <c:pt idx="761">
                  <c:v>40927</c:v>
                </c:pt>
                <c:pt idx="762">
                  <c:v>40928</c:v>
                </c:pt>
                <c:pt idx="763">
                  <c:v>40931</c:v>
                </c:pt>
                <c:pt idx="764">
                  <c:v>40932</c:v>
                </c:pt>
                <c:pt idx="765">
                  <c:v>40933</c:v>
                </c:pt>
                <c:pt idx="766">
                  <c:v>40934</c:v>
                </c:pt>
                <c:pt idx="767">
                  <c:v>40935</c:v>
                </c:pt>
                <c:pt idx="768">
                  <c:v>40938</c:v>
                </c:pt>
                <c:pt idx="769">
                  <c:v>40939</c:v>
                </c:pt>
                <c:pt idx="770">
                  <c:v>40940</c:v>
                </c:pt>
                <c:pt idx="771">
                  <c:v>40941</c:v>
                </c:pt>
                <c:pt idx="772">
                  <c:v>40942</c:v>
                </c:pt>
                <c:pt idx="773">
                  <c:v>40945</c:v>
                </c:pt>
                <c:pt idx="774">
                  <c:v>40946</c:v>
                </c:pt>
                <c:pt idx="775">
                  <c:v>40947</c:v>
                </c:pt>
                <c:pt idx="776">
                  <c:v>40948</c:v>
                </c:pt>
                <c:pt idx="777">
                  <c:v>40949</c:v>
                </c:pt>
                <c:pt idx="778">
                  <c:v>40952</c:v>
                </c:pt>
                <c:pt idx="779">
                  <c:v>40953</c:v>
                </c:pt>
                <c:pt idx="780">
                  <c:v>40954</c:v>
                </c:pt>
                <c:pt idx="781">
                  <c:v>40955</c:v>
                </c:pt>
                <c:pt idx="782">
                  <c:v>40956</c:v>
                </c:pt>
                <c:pt idx="783">
                  <c:v>40961</c:v>
                </c:pt>
                <c:pt idx="784">
                  <c:v>40962</c:v>
                </c:pt>
                <c:pt idx="785">
                  <c:v>40963</c:v>
                </c:pt>
                <c:pt idx="786">
                  <c:v>40966</c:v>
                </c:pt>
                <c:pt idx="787">
                  <c:v>40967</c:v>
                </c:pt>
                <c:pt idx="788">
                  <c:v>40968</c:v>
                </c:pt>
                <c:pt idx="789">
                  <c:v>40969</c:v>
                </c:pt>
                <c:pt idx="790">
                  <c:v>40970</c:v>
                </c:pt>
                <c:pt idx="791">
                  <c:v>40973</c:v>
                </c:pt>
                <c:pt idx="792">
                  <c:v>40974</c:v>
                </c:pt>
                <c:pt idx="793">
                  <c:v>40975</c:v>
                </c:pt>
                <c:pt idx="794">
                  <c:v>40976</c:v>
                </c:pt>
                <c:pt idx="795">
                  <c:v>40977</c:v>
                </c:pt>
                <c:pt idx="796">
                  <c:v>40980</c:v>
                </c:pt>
                <c:pt idx="797">
                  <c:v>40981</c:v>
                </c:pt>
                <c:pt idx="798">
                  <c:v>40982</c:v>
                </c:pt>
                <c:pt idx="799">
                  <c:v>40983</c:v>
                </c:pt>
                <c:pt idx="800">
                  <c:v>40984</c:v>
                </c:pt>
                <c:pt idx="801">
                  <c:v>40987</c:v>
                </c:pt>
                <c:pt idx="802">
                  <c:v>40988</c:v>
                </c:pt>
                <c:pt idx="803">
                  <c:v>40989</c:v>
                </c:pt>
                <c:pt idx="804">
                  <c:v>40990</c:v>
                </c:pt>
                <c:pt idx="805">
                  <c:v>40991</c:v>
                </c:pt>
                <c:pt idx="806">
                  <c:v>40994</c:v>
                </c:pt>
                <c:pt idx="807">
                  <c:v>40995</c:v>
                </c:pt>
                <c:pt idx="808">
                  <c:v>40996</c:v>
                </c:pt>
                <c:pt idx="809">
                  <c:v>40997</c:v>
                </c:pt>
                <c:pt idx="810">
                  <c:v>41001</c:v>
                </c:pt>
                <c:pt idx="811">
                  <c:v>41002</c:v>
                </c:pt>
                <c:pt idx="812">
                  <c:v>41003</c:v>
                </c:pt>
                <c:pt idx="813">
                  <c:v>41004</c:v>
                </c:pt>
                <c:pt idx="814">
                  <c:v>41009</c:v>
                </c:pt>
                <c:pt idx="815">
                  <c:v>41010</c:v>
                </c:pt>
                <c:pt idx="816">
                  <c:v>41011</c:v>
                </c:pt>
                <c:pt idx="817">
                  <c:v>41012</c:v>
                </c:pt>
                <c:pt idx="818">
                  <c:v>41015</c:v>
                </c:pt>
                <c:pt idx="819">
                  <c:v>41016</c:v>
                </c:pt>
                <c:pt idx="820">
                  <c:v>41017</c:v>
                </c:pt>
                <c:pt idx="821">
                  <c:v>41018</c:v>
                </c:pt>
                <c:pt idx="822">
                  <c:v>41019</c:v>
                </c:pt>
                <c:pt idx="823">
                  <c:v>41022</c:v>
                </c:pt>
                <c:pt idx="824">
                  <c:v>41023</c:v>
                </c:pt>
                <c:pt idx="825">
                  <c:v>41024</c:v>
                </c:pt>
                <c:pt idx="826">
                  <c:v>41025</c:v>
                </c:pt>
                <c:pt idx="827">
                  <c:v>41026</c:v>
                </c:pt>
                <c:pt idx="828">
                  <c:v>41029</c:v>
                </c:pt>
                <c:pt idx="829">
                  <c:v>41030</c:v>
                </c:pt>
                <c:pt idx="830">
                  <c:v>41031</c:v>
                </c:pt>
                <c:pt idx="831">
                  <c:v>41032</c:v>
                </c:pt>
                <c:pt idx="832">
                  <c:v>41033</c:v>
                </c:pt>
                <c:pt idx="833">
                  <c:v>41036</c:v>
                </c:pt>
                <c:pt idx="834">
                  <c:v>41037</c:v>
                </c:pt>
                <c:pt idx="835">
                  <c:v>41038</c:v>
                </c:pt>
                <c:pt idx="836">
                  <c:v>41039</c:v>
                </c:pt>
                <c:pt idx="837">
                  <c:v>41040</c:v>
                </c:pt>
                <c:pt idx="838">
                  <c:v>41043</c:v>
                </c:pt>
                <c:pt idx="839">
                  <c:v>41044</c:v>
                </c:pt>
                <c:pt idx="840">
                  <c:v>41045</c:v>
                </c:pt>
                <c:pt idx="841">
                  <c:v>41046</c:v>
                </c:pt>
                <c:pt idx="842">
                  <c:v>41047</c:v>
                </c:pt>
                <c:pt idx="843">
                  <c:v>41050</c:v>
                </c:pt>
                <c:pt idx="844">
                  <c:v>41051</c:v>
                </c:pt>
                <c:pt idx="845">
                  <c:v>41052</c:v>
                </c:pt>
                <c:pt idx="846">
                  <c:v>41053</c:v>
                </c:pt>
                <c:pt idx="847">
                  <c:v>41054</c:v>
                </c:pt>
                <c:pt idx="848">
                  <c:v>41057</c:v>
                </c:pt>
                <c:pt idx="849">
                  <c:v>41058</c:v>
                </c:pt>
                <c:pt idx="850">
                  <c:v>41060</c:v>
                </c:pt>
                <c:pt idx="851">
                  <c:v>41061</c:v>
                </c:pt>
                <c:pt idx="852">
                  <c:v>41064</c:v>
                </c:pt>
                <c:pt idx="853">
                  <c:v>41065</c:v>
                </c:pt>
                <c:pt idx="854">
                  <c:v>41066</c:v>
                </c:pt>
                <c:pt idx="855">
                  <c:v>41068</c:v>
                </c:pt>
                <c:pt idx="856">
                  <c:v>41071</c:v>
                </c:pt>
                <c:pt idx="857">
                  <c:v>41072</c:v>
                </c:pt>
                <c:pt idx="858">
                  <c:v>41073</c:v>
                </c:pt>
                <c:pt idx="859">
                  <c:v>41074</c:v>
                </c:pt>
                <c:pt idx="860">
                  <c:v>41075</c:v>
                </c:pt>
                <c:pt idx="861">
                  <c:v>41078</c:v>
                </c:pt>
                <c:pt idx="862">
                  <c:v>41080</c:v>
                </c:pt>
                <c:pt idx="863">
                  <c:v>41081</c:v>
                </c:pt>
                <c:pt idx="864">
                  <c:v>41082</c:v>
                </c:pt>
                <c:pt idx="865">
                  <c:v>41085</c:v>
                </c:pt>
                <c:pt idx="866">
                  <c:v>41086</c:v>
                </c:pt>
                <c:pt idx="867">
                  <c:v>41087</c:v>
                </c:pt>
                <c:pt idx="868">
                  <c:v>41088</c:v>
                </c:pt>
                <c:pt idx="869">
                  <c:v>41089</c:v>
                </c:pt>
              </c:numCache>
            </c:numRef>
          </c:xVal>
          <c:yVal>
            <c:numRef>
              <c:f>Sheet1!$D$2:$D$871</c:f>
              <c:numCache>
                <c:formatCode>General</c:formatCode>
                <c:ptCount val="870"/>
                <c:pt idx="869">
                  <c:v>70</c:v>
                </c:pt>
              </c:numCache>
            </c:numRef>
          </c:yVal>
          <c:smooth val="0"/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GUESS_3</c:v>
                </c:pt>
              </c:strCache>
            </c:strRef>
          </c:tx>
          <c:marker>
            <c:symbol val="diamond"/>
            <c:size val="7"/>
            <c:spPr>
              <a:solidFill>
                <a:srgbClr val="0000FF"/>
              </a:solidFill>
              <a:ln>
                <a:solidFill>
                  <a:srgbClr val="FF0000"/>
                </a:solidFill>
              </a:ln>
            </c:spPr>
          </c:marker>
          <c:xVal>
            <c:numRef>
              <c:f>Sheet1!$A$2:$A$871</c:f>
              <c:numCache>
                <c:formatCode>d\-mmm\-yy</c:formatCode>
                <c:ptCount val="870"/>
                <c:pt idx="0">
                  <c:v>39846</c:v>
                </c:pt>
                <c:pt idx="1">
                  <c:v>39847</c:v>
                </c:pt>
                <c:pt idx="2">
                  <c:v>39848</c:v>
                </c:pt>
                <c:pt idx="3">
                  <c:v>39849</c:v>
                </c:pt>
                <c:pt idx="4">
                  <c:v>39850</c:v>
                </c:pt>
                <c:pt idx="5">
                  <c:v>39853</c:v>
                </c:pt>
                <c:pt idx="6">
                  <c:v>39854</c:v>
                </c:pt>
                <c:pt idx="7">
                  <c:v>39855</c:v>
                </c:pt>
                <c:pt idx="8">
                  <c:v>39856</c:v>
                </c:pt>
                <c:pt idx="9">
                  <c:v>39857</c:v>
                </c:pt>
                <c:pt idx="10">
                  <c:v>39860</c:v>
                </c:pt>
                <c:pt idx="11">
                  <c:v>39861</c:v>
                </c:pt>
                <c:pt idx="12">
                  <c:v>39862</c:v>
                </c:pt>
                <c:pt idx="13">
                  <c:v>39863</c:v>
                </c:pt>
                <c:pt idx="14">
                  <c:v>39864</c:v>
                </c:pt>
                <c:pt idx="15">
                  <c:v>39867</c:v>
                </c:pt>
                <c:pt idx="16">
                  <c:v>39868</c:v>
                </c:pt>
                <c:pt idx="17">
                  <c:v>39869</c:v>
                </c:pt>
                <c:pt idx="18">
                  <c:v>39870</c:v>
                </c:pt>
                <c:pt idx="19">
                  <c:v>39871</c:v>
                </c:pt>
                <c:pt idx="20">
                  <c:v>39874</c:v>
                </c:pt>
                <c:pt idx="21">
                  <c:v>39875</c:v>
                </c:pt>
                <c:pt idx="22">
                  <c:v>39876</c:v>
                </c:pt>
                <c:pt idx="23">
                  <c:v>39877</c:v>
                </c:pt>
                <c:pt idx="24">
                  <c:v>39878</c:v>
                </c:pt>
                <c:pt idx="25">
                  <c:v>39881</c:v>
                </c:pt>
                <c:pt idx="26">
                  <c:v>39882</c:v>
                </c:pt>
                <c:pt idx="27">
                  <c:v>39883</c:v>
                </c:pt>
                <c:pt idx="28">
                  <c:v>39884</c:v>
                </c:pt>
                <c:pt idx="29">
                  <c:v>39885</c:v>
                </c:pt>
                <c:pt idx="30">
                  <c:v>39888</c:v>
                </c:pt>
                <c:pt idx="31">
                  <c:v>39889</c:v>
                </c:pt>
                <c:pt idx="32">
                  <c:v>39890</c:v>
                </c:pt>
                <c:pt idx="33">
                  <c:v>39891</c:v>
                </c:pt>
                <c:pt idx="34">
                  <c:v>39892</c:v>
                </c:pt>
                <c:pt idx="35">
                  <c:v>39895</c:v>
                </c:pt>
                <c:pt idx="36">
                  <c:v>39896</c:v>
                </c:pt>
                <c:pt idx="37">
                  <c:v>39897</c:v>
                </c:pt>
                <c:pt idx="38">
                  <c:v>39898</c:v>
                </c:pt>
                <c:pt idx="39">
                  <c:v>39899</c:v>
                </c:pt>
                <c:pt idx="40">
                  <c:v>39902</c:v>
                </c:pt>
                <c:pt idx="41">
                  <c:v>39903</c:v>
                </c:pt>
                <c:pt idx="42">
                  <c:v>39904</c:v>
                </c:pt>
                <c:pt idx="43">
                  <c:v>39905</c:v>
                </c:pt>
                <c:pt idx="44">
                  <c:v>39906</c:v>
                </c:pt>
                <c:pt idx="45">
                  <c:v>39909</c:v>
                </c:pt>
                <c:pt idx="46">
                  <c:v>39910</c:v>
                </c:pt>
                <c:pt idx="47">
                  <c:v>39911</c:v>
                </c:pt>
                <c:pt idx="48">
                  <c:v>39912</c:v>
                </c:pt>
                <c:pt idx="49">
                  <c:v>39913</c:v>
                </c:pt>
                <c:pt idx="50">
                  <c:v>39916</c:v>
                </c:pt>
                <c:pt idx="51">
                  <c:v>39917</c:v>
                </c:pt>
                <c:pt idx="52">
                  <c:v>39918</c:v>
                </c:pt>
                <c:pt idx="53">
                  <c:v>39919</c:v>
                </c:pt>
                <c:pt idx="54">
                  <c:v>39920</c:v>
                </c:pt>
                <c:pt idx="55">
                  <c:v>39923</c:v>
                </c:pt>
                <c:pt idx="56">
                  <c:v>39924</c:v>
                </c:pt>
                <c:pt idx="57">
                  <c:v>39925</c:v>
                </c:pt>
                <c:pt idx="58">
                  <c:v>39926</c:v>
                </c:pt>
                <c:pt idx="59">
                  <c:v>39927</c:v>
                </c:pt>
                <c:pt idx="60">
                  <c:v>39930</c:v>
                </c:pt>
                <c:pt idx="61">
                  <c:v>39931</c:v>
                </c:pt>
                <c:pt idx="62">
                  <c:v>39932</c:v>
                </c:pt>
                <c:pt idx="63">
                  <c:v>39933</c:v>
                </c:pt>
                <c:pt idx="64">
                  <c:v>39934</c:v>
                </c:pt>
                <c:pt idx="65">
                  <c:v>39937</c:v>
                </c:pt>
                <c:pt idx="66">
                  <c:v>39938</c:v>
                </c:pt>
                <c:pt idx="67">
                  <c:v>39939</c:v>
                </c:pt>
                <c:pt idx="68">
                  <c:v>39940</c:v>
                </c:pt>
                <c:pt idx="69">
                  <c:v>39941</c:v>
                </c:pt>
                <c:pt idx="70">
                  <c:v>39944</c:v>
                </c:pt>
                <c:pt idx="71">
                  <c:v>39945</c:v>
                </c:pt>
                <c:pt idx="72">
                  <c:v>39946</c:v>
                </c:pt>
                <c:pt idx="73">
                  <c:v>39947</c:v>
                </c:pt>
                <c:pt idx="74">
                  <c:v>39948</c:v>
                </c:pt>
                <c:pt idx="75">
                  <c:v>39951</c:v>
                </c:pt>
                <c:pt idx="76">
                  <c:v>39952</c:v>
                </c:pt>
                <c:pt idx="77">
                  <c:v>39953</c:v>
                </c:pt>
                <c:pt idx="78">
                  <c:v>39954</c:v>
                </c:pt>
                <c:pt idx="79">
                  <c:v>39955</c:v>
                </c:pt>
                <c:pt idx="80">
                  <c:v>39958</c:v>
                </c:pt>
                <c:pt idx="81">
                  <c:v>39959</c:v>
                </c:pt>
                <c:pt idx="82">
                  <c:v>39960</c:v>
                </c:pt>
                <c:pt idx="83">
                  <c:v>39961</c:v>
                </c:pt>
                <c:pt idx="84">
                  <c:v>39962</c:v>
                </c:pt>
                <c:pt idx="85">
                  <c:v>39965</c:v>
                </c:pt>
                <c:pt idx="86">
                  <c:v>39966</c:v>
                </c:pt>
                <c:pt idx="87">
                  <c:v>39967</c:v>
                </c:pt>
                <c:pt idx="88">
                  <c:v>39968</c:v>
                </c:pt>
                <c:pt idx="89">
                  <c:v>39969</c:v>
                </c:pt>
                <c:pt idx="90">
                  <c:v>39972</c:v>
                </c:pt>
                <c:pt idx="91">
                  <c:v>39973</c:v>
                </c:pt>
                <c:pt idx="92">
                  <c:v>39974</c:v>
                </c:pt>
                <c:pt idx="93">
                  <c:v>39975</c:v>
                </c:pt>
                <c:pt idx="94">
                  <c:v>39976</c:v>
                </c:pt>
                <c:pt idx="95">
                  <c:v>39979</c:v>
                </c:pt>
                <c:pt idx="96">
                  <c:v>39980</c:v>
                </c:pt>
                <c:pt idx="97">
                  <c:v>39981</c:v>
                </c:pt>
                <c:pt idx="98">
                  <c:v>39982</c:v>
                </c:pt>
                <c:pt idx="99">
                  <c:v>39983</c:v>
                </c:pt>
                <c:pt idx="100">
                  <c:v>39986</c:v>
                </c:pt>
                <c:pt idx="101">
                  <c:v>39987</c:v>
                </c:pt>
                <c:pt idx="102">
                  <c:v>39988</c:v>
                </c:pt>
                <c:pt idx="103">
                  <c:v>39989</c:v>
                </c:pt>
                <c:pt idx="104">
                  <c:v>39990</c:v>
                </c:pt>
                <c:pt idx="105">
                  <c:v>39993</c:v>
                </c:pt>
                <c:pt idx="106">
                  <c:v>39994</c:v>
                </c:pt>
                <c:pt idx="107">
                  <c:v>39995</c:v>
                </c:pt>
                <c:pt idx="108">
                  <c:v>39996</c:v>
                </c:pt>
                <c:pt idx="109">
                  <c:v>39997</c:v>
                </c:pt>
                <c:pt idx="110">
                  <c:v>40000</c:v>
                </c:pt>
                <c:pt idx="111">
                  <c:v>40001</c:v>
                </c:pt>
                <c:pt idx="112">
                  <c:v>40002</c:v>
                </c:pt>
                <c:pt idx="113">
                  <c:v>40003</c:v>
                </c:pt>
                <c:pt idx="114">
                  <c:v>40004</c:v>
                </c:pt>
                <c:pt idx="115">
                  <c:v>40007</c:v>
                </c:pt>
                <c:pt idx="116">
                  <c:v>40008</c:v>
                </c:pt>
                <c:pt idx="117">
                  <c:v>40009</c:v>
                </c:pt>
                <c:pt idx="118">
                  <c:v>40010</c:v>
                </c:pt>
                <c:pt idx="119">
                  <c:v>40011</c:v>
                </c:pt>
                <c:pt idx="120">
                  <c:v>40014</c:v>
                </c:pt>
                <c:pt idx="121">
                  <c:v>40015</c:v>
                </c:pt>
                <c:pt idx="122">
                  <c:v>40016</c:v>
                </c:pt>
                <c:pt idx="123">
                  <c:v>40017</c:v>
                </c:pt>
                <c:pt idx="124">
                  <c:v>40018</c:v>
                </c:pt>
                <c:pt idx="125">
                  <c:v>40021</c:v>
                </c:pt>
                <c:pt idx="126">
                  <c:v>40022</c:v>
                </c:pt>
                <c:pt idx="127">
                  <c:v>40023</c:v>
                </c:pt>
                <c:pt idx="128">
                  <c:v>40024</c:v>
                </c:pt>
                <c:pt idx="129">
                  <c:v>40025</c:v>
                </c:pt>
                <c:pt idx="130">
                  <c:v>40028</c:v>
                </c:pt>
                <c:pt idx="131">
                  <c:v>40029</c:v>
                </c:pt>
                <c:pt idx="132">
                  <c:v>40030</c:v>
                </c:pt>
                <c:pt idx="133">
                  <c:v>40031</c:v>
                </c:pt>
                <c:pt idx="134">
                  <c:v>40032</c:v>
                </c:pt>
                <c:pt idx="135">
                  <c:v>40035</c:v>
                </c:pt>
                <c:pt idx="136">
                  <c:v>40036</c:v>
                </c:pt>
                <c:pt idx="137">
                  <c:v>40037</c:v>
                </c:pt>
                <c:pt idx="138">
                  <c:v>40038</c:v>
                </c:pt>
                <c:pt idx="139">
                  <c:v>40039</c:v>
                </c:pt>
                <c:pt idx="140">
                  <c:v>40042</c:v>
                </c:pt>
                <c:pt idx="141">
                  <c:v>40043</c:v>
                </c:pt>
                <c:pt idx="142">
                  <c:v>40044</c:v>
                </c:pt>
                <c:pt idx="143">
                  <c:v>40045</c:v>
                </c:pt>
                <c:pt idx="144">
                  <c:v>40046</c:v>
                </c:pt>
                <c:pt idx="145">
                  <c:v>40049</c:v>
                </c:pt>
                <c:pt idx="146">
                  <c:v>40050</c:v>
                </c:pt>
                <c:pt idx="147">
                  <c:v>40051</c:v>
                </c:pt>
                <c:pt idx="148">
                  <c:v>40052</c:v>
                </c:pt>
                <c:pt idx="149">
                  <c:v>40053</c:v>
                </c:pt>
                <c:pt idx="150">
                  <c:v>40056</c:v>
                </c:pt>
                <c:pt idx="151">
                  <c:v>40057</c:v>
                </c:pt>
                <c:pt idx="152">
                  <c:v>40058</c:v>
                </c:pt>
                <c:pt idx="153">
                  <c:v>40059</c:v>
                </c:pt>
                <c:pt idx="154">
                  <c:v>40060</c:v>
                </c:pt>
                <c:pt idx="155">
                  <c:v>40063</c:v>
                </c:pt>
                <c:pt idx="156">
                  <c:v>40064</c:v>
                </c:pt>
                <c:pt idx="157">
                  <c:v>40065</c:v>
                </c:pt>
                <c:pt idx="158">
                  <c:v>40066</c:v>
                </c:pt>
                <c:pt idx="159">
                  <c:v>40067</c:v>
                </c:pt>
                <c:pt idx="160">
                  <c:v>40070</c:v>
                </c:pt>
                <c:pt idx="161">
                  <c:v>40071</c:v>
                </c:pt>
                <c:pt idx="162">
                  <c:v>40072</c:v>
                </c:pt>
                <c:pt idx="163">
                  <c:v>40073</c:v>
                </c:pt>
                <c:pt idx="164">
                  <c:v>40074</c:v>
                </c:pt>
                <c:pt idx="165">
                  <c:v>40077</c:v>
                </c:pt>
                <c:pt idx="166">
                  <c:v>40078</c:v>
                </c:pt>
                <c:pt idx="167">
                  <c:v>40079</c:v>
                </c:pt>
                <c:pt idx="168">
                  <c:v>40080</c:v>
                </c:pt>
                <c:pt idx="169">
                  <c:v>40081</c:v>
                </c:pt>
                <c:pt idx="170">
                  <c:v>40084</c:v>
                </c:pt>
                <c:pt idx="171">
                  <c:v>40085</c:v>
                </c:pt>
                <c:pt idx="172">
                  <c:v>40086</c:v>
                </c:pt>
                <c:pt idx="173">
                  <c:v>40087</c:v>
                </c:pt>
                <c:pt idx="174">
                  <c:v>40088</c:v>
                </c:pt>
                <c:pt idx="175">
                  <c:v>40091</c:v>
                </c:pt>
                <c:pt idx="176">
                  <c:v>40092</c:v>
                </c:pt>
                <c:pt idx="177">
                  <c:v>40093</c:v>
                </c:pt>
                <c:pt idx="178">
                  <c:v>40094</c:v>
                </c:pt>
                <c:pt idx="179">
                  <c:v>40095</c:v>
                </c:pt>
                <c:pt idx="180">
                  <c:v>40098</c:v>
                </c:pt>
                <c:pt idx="181">
                  <c:v>40099</c:v>
                </c:pt>
                <c:pt idx="182">
                  <c:v>40100</c:v>
                </c:pt>
                <c:pt idx="183">
                  <c:v>40101</c:v>
                </c:pt>
                <c:pt idx="184">
                  <c:v>40102</c:v>
                </c:pt>
                <c:pt idx="185">
                  <c:v>40105</c:v>
                </c:pt>
                <c:pt idx="186">
                  <c:v>40106</c:v>
                </c:pt>
                <c:pt idx="187">
                  <c:v>40107</c:v>
                </c:pt>
                <c:pt idx="188">
                  <c:v>40108</c:v>
                </c:pt>
                <c:pt idx="189">
                  <c:v>40109</c:v>
                </c:pt>
                <c:pt idx="190">
                  <c:v>40112</c:v>
                </c:pt>
                <c:pt idx="191">
                  <c:v>40113</c:v>
                </c:pt>
                <c:pt idx="192">
                  <c:v>40114</c:v>
                </c:pt>
                <c:pt idx="193">
                  <c:v>40115</c:v>
                </c:pt>
                <c:pt idx="194">
                  <c:v>40116</c:v>
                </c:pt>
                <c:pt idx="195">
                  <c:v>40119</c:v>
                </c:pt>
                <c:pt idx="196">
                  <c:v>40120</c:v>
                </c:pt>
                <c:pt idx="197">
                  <c:v>40121</c:v>
                </c:pt>
                <c:pt idx="198">
                  <c:v>40122</c:v>
                </c:pt>
                <c:pt idx="199">
                  <c:v>40123</c:v>
                </c:pt>
                <c:pt idx="200">
                  <c:v>40126</c:v>
                </c:pt>
                <c:pt idx="201">
                  <c:v>40127</c:v>
                </c:pt>
                <c:pt idx="202">
                  <c:v>40128</c:v>
                </c:pt>
                <c:pt idx="203">
                  <c:v>40129</c:v>
                </c:pt>
                <c:pt idx="204">
                  <c:v>40130</c:v>
                </c:pt>
                <c:pt idx="205">
                  <c:v>40133</c:v>
                </c:pt>
                <c:pt idx="206">
                  <c:v>40134</c:v>
                </c:pt>
                <c:pt idx="207">
                  <c:v>40135</c:v>
                </c:pt>
                <c:pt idx="208">
                  <c:v>40136</c:v>
                </c:pt>
                <c:pt idx="209">
                  <c:v>40137</c:v>
                </c:pt>
                <c:pt idx="210">
                  <c:v>40140</c:v>
                </c:pt>
                <c:pt idx="211">
                  <c:v>40141</c:v>
                </c:pt>
                <c:pt idx="212">
                  <c:v>40142</c:v>
                </c:pt>
                <c:pt idx="213">
                  <c:v>40143</c:v>
                </c:pt>
                <c:pt idx="214">
                  <c:v>40144</c:v>
                </c:pt>
                <c:pt idx="215">
                  <c:v>40147</c:v>
                </c:pt>
                <c:pt idx="216">
                  <c:v>40148</c:v>
                </c:pt>
                <c:pt idx="217">
                  <c:v>40149</c:v>
                </c:pt>
                <c:pt idx="218">
                  <c:v>40150</c:v>
                </c:pt>
                <c:pt idx="219">
                  <c:v>40151</c:v>
                </c:pt>
                <c:pt idx="220">
                  <c:v>40154</c:v>
                </c:pt>
                <c:pt idx="221">
                  <c:v>40155</c:v>
                </c:pt>
                <c:pt idx="222">
                  <c:v>40156</c:v>
                </c:pt>
                <c:pt idx="223">
                  <c:v>40157</c:v>
                </c:pt>
                <c:pt idx="224">
                  <c:v>40158</c:v>
                </c:pt>
                <c:pt idx="225">
                  <c:v>40161</c:v>
                </c:pt>
                <c:pt idx="226">
                  <c:v>40162</c:v>
                </c:pt>
                <c:pt idx="227">
                  <c:v>40163</c:v>
                </c:pt>
                <c:pt idx="228">
                  <c:v>40164</c:v>
                </c:pt>
                <c:pt idx="229">
                  <c:v>40165</c:v>
                </c:pt>
                <c:pt idx="230">
                  <c:v>40168</c:v>
                </c:pt>
                <c:pt idx="231">
                  <c:v>40169</c:v>
                </c:pt>
                <c:pt idx="232">
                  <c:v>40170</c:v>
                </c:pt>
                <c:pt idx="233">
                  <c:v>40171</c:v>
                </c:pt>
                <c:pt idx="234">
                  <c:v>40172</c:v>
                </c:pt>
                <c:pt idx="235">
                  <c:v>40175</c:v>
                </c:pt>
                <c:pt idx="236">
                  <c:v>40176</c:v>
                </c:pt>
                <c:pt idx="237">
                  <c:v>40177</c:v>
                </c:pt>
                <c:pt idx="238">
                  <c:v>40178</c:v>
                </c:pt>
                <c:pt idx="239">
                  <c:v>40182</c:v>
                </c:pt>
                <c:pt idx="240">
                  <c:v>40183</c:v>
                </c:pt>
                <c:pt idx="241">
                  <c:v>40184</c:v>
                </c:pt>
                <c:pt idx="242">
                  <c:v>40185</c:v>
                </c:pt>
                <c:pt idx="243">
                  <c:v>40186</c:v>
                </c:pt>
                <c:pt idx="244">
                  <c:v>40189</c:v>
                </c:pt>
                <c:pt idx="245">
                  <c:v>40190</c:v>
                </c:pt>
                <c:pt idx="246">
                  <c:v>40191</c:v>
                </c:pt>
                <c:pt idx="247">
                  <c:v>40192</c:v>
                </c:pt>
                <c:pt idx="248">
                  <c:v>40193</c:v>
                </c:pt>
                <c:pt idx="249">
                  <c:v>40196</c:v>
                </c:pt>
                <c:pt idx="250">
                  <c:v>40197</c:v>
                </c:pt>
                <c:pt idx="251">
                  <c:v>40198</c:v>
                </c:pt>
                <c:pt idx="252">
                  <c:v>40199</c:v>
                </c:pt>
                <c:pt idx="253">
                  <c:v>40200</c:v>
                </c:pt>
                <c:pt idx="254">
                  <c:v>40203</c:v>
                </c:pt>
                <c:pt idx="255">
                  <c:v>40204</c:v>
                </c:pt>
                <c:pt idx="256">
                  <c:v>40205</c:v>
                </c:pt>
                <c:pt idx="257">
                  <c:v>40206</c:v>
                </c:pt>
                <c:pt idx="258">
                  <c:v>40207</c:v>
                </c:pt>
                <c:pt idx="259">
                  <c:v>40210</c:v>
                </c:pt>
                <c:pt idx="260">
                  <c:v>40211</c:v>
                </c:pt>
                <c:pt idx="261">
                  <c:v>40212</c:v>
                </c:pt>
                <c:pt idx="262">
                  <c:v>40213</c:v>
                </c:pt>
                <c:pt idx="263">
                  <c:v>40214</c:v>
                </c:pt>
                <c:pt idx="264">
                  <c:v>40217</c:v>
                </c:pt>
                <c:pt idx="265">
                  <c:v>40218</c:v>
                </c:pt>
                <c:pt idx="266">
                  <c:v>40219</c:v>
                </c:pt>
                <c:pt idx="267">
                  <c:v>40220</c:v>
                </c:pt>
                <c:pt idx="268">
                  <c:v>40221</c:v>
                </c:pt>
                <c:pt idx="269">
                  <c:v>40224</c:v>
                </c:pt>
                <c:pt idx="270">
                  <c:v>40225</c:v>
                </c:pt>
                <c:pt idx="271">
                  <c:v>40226</c:v>
                </c:pt>
                <c:pt idx="272">
                  <c:v>40227</c:v>
                </c:pt>
                <c:pt idx="273">
                  <c:v>40228</c:v>
                </c:pt>
                <c:pt idx="274">
                  <c:v>40231</c:v>
                </c:pt>
                <c:pt idx="275">
                  <c:v>40232</c:v>
                </c:pt>
                <c:pt idx="276">
                  <c:v>40233</c:v>
                </c:pt>
                <c:pt idx="277">
                  <c:v>40234</c:v>
                </c:pt>
                <c:pt idx="278">
                  <c:v>40235</c:v>
                </c:pt>
                <c:pt idx="279">
                  <c:v>40238</c:v>
                </c:pt>
                <c:pt idx="280">
                  <c:v>40239</c:v>
                </c:pt>
                <c:pt idx="281">
                  <c:v>40240</c:v>
                </c:pt>
                <c:pt idx="282">
                  <c:v>40241</c:v>
                </c:pt>
                <c:pt idx="283">
                  <c:v>40242</c:v>
                </c:pt>
                <c:pt idx="284">
                  <c:v>40245</c:v>
                </c:pt>
                <c:pt idx="285">
                  <c:v>40246</c:v>
                </c:pt>
                <c:pt idx="286">
                  <c:v>40247</c:v>
                </c:pt>
                <c:pt idx="287">
                  <c:v>40248</c:v>
                </c:pt>
                <c:pt idx="288">
                  <c:v>40249</c:v>
                </c:pt>
                <c:pt idx="289">
                  <c:v>40252</c:v>
                </c:pt>
                <c:pt idx="290">
                  <c:v>40253</c:v>
                </c:pt>
                <c:pt idx="291">
                  <c:v>40254</c:v>
                </c:pt>
                <c:pt idx="292">
                  <c:v>40255</c:v>
                </c:pt>
                <c:pt idx="293">
                  <c:v>40256</c:v>
                </c:pt>
                <c:pt idx="294">
                  <c:v>40259</c:v>
                </c:pt>
                <c:pt idx="295">
                  <c:v>40260</c:v>
                </c:pt>
                <c:pt idx="296">
                  <c:v>40261</c:v>
                </c:pt>
                <c:pt idx="297">
                  <c:v>40262</c:v>
                </c:pt>
                <c:pt idx="298">
                  <c:v>40263</c:v>
                </c:pt>
                <c:pt idx="299">
                  <c:v>40266</c:v>
                </c:pt>
                <c:pt idx="300">
                  <c:v>40267</c:v>
                </c:pt>
                <c:pt idx="301">
                  <c:v>40268</c:v>
                </c:pt>
                <c:pt idx="302">
                  <c:v>40269</c:v>
                </c:pt>
                <c:pt idx="303">
                  <c:v>40270</c:v>
                </c:pt>
                <c:pt idx="304">
                  <c:v>40273</c:v>
                </c:pt>
                <c:pt idx="305">
                  <c:v>40274</c:v>
                </c:pt>
                <c:pt idx="306">
                  <c:v>40275</c:v>
                </c:pt>
                <c:pt idx="307">
                  <c:v>40276</c:v>
                </c:pt>
                <c:pt idx="308">
                  <c:v>40277</c:v>
                </c:pt>
                <c:pt idx="309">
                  <c:v>40280</c:v>
                </c:pt>
                <c:pt idx="310">
                  <c:v>40281</c:v>
                </c:pt>
                <c:pt idx="311">
                  <c:v>40282</c:v>
                </c:pt>
                <c:pt idx="312">
                  <c:v>40283</c:v>
                </c:pt>
                <c:pt idx="313">
                  <c:v>40284</c:v>
                </c:pt>
                <c:pt idx="314">
                  <c:v>40287</c:v>
                </c:pt>
                <c:pt idx="315">
                  <c:v>40288</c:v>
                </c:pt>
                <c:pt idx="316">
                  <c:v>40289</c:v>
                </c:pt>
                <c:pt idx="317">
                  <c:v>40290</c:v>
                </c:pt>
                <c:pt idx="318">
                  <c:v>40291</c:v>
                </c:pt>
                <c:pt idx="319">
                  <c:v>40294</c:v>
                </c:pt>
                <c:pt idx="320">
                  <c:v>40295</c:v>
                </c:pt>
                <c:pt idx="321">
                  <c:v>40296</c:v>
                </c:pt>
                <c:pt idx="322">
                  <c:v>40297</c:v>
                </c:pt>
                <c:pt idx="323">
                  <c:v>40298</c:v>
                </c:pt>
                <c:pt idx="324">
                  <c:v>40301</c:v>
                </c:pt>
                <c:pt idx="325">
                  <c:v>40302</c:v>
                </c:pt>
                <c:pt idx="326">
                  <c:v>40303</c:v>
                </c:pt>
                <c:pt idx="327">
                  <c:v>40304</c:v>
                </c:pt>
                <c:pt idx="328">
                  <c:v>40305</c:v>
                </c:pt>
                <c:pt idx="329">
                  <c:v>40308</c:v>
                </c:pt>
                <c:pt idx="330">
                  <c:v>40309</c:v>
                </c:pt>
                <c:pt idx="331">
                  <c:v>40310</c:v>
                </c:pt>
                <c:pt idx="332">
                  <c:v>40311</c:v>
                </c:pt>
                <c:pt idx="333">
                  <c:v>40312</c:v>
                </c:pt>
                <c:pt idx="334">
                  <c:v>40315</c:v>
                </c:pt>
                <c:pt idx="335">
                  <c:v>40316</c:v>
                </c:pt>
                <c:pt idx="336">
                  <c:v>40317</c:v>
                </c:pt>
                <c:pt idx="337">
                  <c:v>40318</c:v>
                </c:pt>
                <c:pt idx="338">
                  <c:v>40319</c:v>
                </c:pt>
                <c:pt idx="339">
                  <c:v>40322</c:v>
                </c:pt>
                <c:pt idx="340">
                  <c:v>40323</c:v>
                </c:pt>
                <c:pt idx="341">
                  <c:v>40324</c:v>
                </c:pt>
                <c:pt idx="342">
                  <c:v>40325</c:v>
                </c:pt>
                <c:pt idx="343">
                  <c:v>40326</c:v>
                </c:pt>
                <c:pt idx="344">
                  <c:v>40330</c:v>
                </c:pt>
                <c:pt idx="345">
                  <c:v>40331</c:v>
                </c:pt>
                <c:pt idx="346">
                  <c:v>40333</c:v>
                </c:pt>
                <c:pt idx="347">
                  <c:v>40336</c:v>
                </c:pt>
                <c:pt idx="348">
                  <c:v>40337</c:v>
                </c:pt>
                <c:pt idx="349">
                  <c:v>40338</c:v>
                </c:pt>
                <c:pt idx="350">
                  <c:v>40339</c:v>
                </c:pt>
                <c:pt idx="351">
                  <c:v>40340</c:v>
                </c:pt>
                <c:pt idx="352">
                  <c:v>40343</c:v>
                </c:pt>
                <c:pt idx="353">
                  <c:v>40344</c:v>
                </c:pt>
                <c:pt idx="354">
                  <c:v>40345</c:v>
                </c:pt>
                <c:pt idx="355">
                  <c:v>40346</c:v>
                </c:pt>
                <c:pt idx="356">
                  <c:v>40347</c:v>
                </c:pt>
                <c:pt idx="357">
                  <c:v>40350</c:v>
                </c:pt>
                <c:pt idx="358">
                  <c:v>40351</c:v>
                </c:pt>
                <c:pt idx="359">
                  <c:v>40352</c:v>
                </c:pt>
                <c:pt idx="360">
                  <c:v>40353</c:v>
                </c:pt>
                <c:pt idx="361">
                  <c:v>40354</c:v>
                </c:pt>
                <c:pt idx="362">
                  <c:v>40357</c:v>
                </c:pt>
                <c:pt idx="363">
                  <c:v>40358</c:v>
                </c:pt>
                <c:pt idx="364">
                  <c:v>40359</c:v>
                </c:pt>
                <c:pt idx="365">
                  <c:v>40360</c:v>
                </c:pt>
                <c:pt idx="366">
                  <c:v>40361</c:v>
                </c:pt>
                <c:pt idx="367">
                  <c:v>40364</c:v>
                </c:pt>
                <c:pt idx="368">
                  <c:v>40365</c:v>
                </c:pt>
                <c:pt idx="369">
                  <c:v>40366</c:v>
                </c:pt>
                <c:pt idx="370">
                  <c:v>40367</c:v>
                </c:pt>
                <c:pt idx="371">
                  <c:v>40368</c:v>
                </c:pt>
                <c:pt idx="372">
                  <c:v>40371</c:v>
                </c:pt>
                <c:pt idx="373">
                  <c:v>40372</c:v>
                </c:pt>
                <c:pt idx="374">
                  <c:v>40373</c:v>
                </c:pt>
                <c:pt idx="375">
                  <c:v>40374</c:v>
                </c:pt>
                <c:pt idx="376">
                  <c:v>40375</c:v>
                </c:pt>
                <c:pt idx="377">
                  <c:v>40378</c:v>
                </c:pt>
                <c:pt idx="378">
                  <c:v>40379</c:v>
                </c:pt>
                <c:pt idx="379">
                  <c:v>40380</c:v>
                </c:pt>
                <c:pt idx="380">
                  <c:v>40381</c:v>
                </c:pt>
                <c:pt idx="381">
                  <c:v>40382</c:v>
                </c:pt>
                <c:pt idx="382">
                  <c:v>40385</c:v>
                </c:pt>
                <c:pt idx="383">
                  <c:v>40386</c:v>
                </c:pt>
                <c:pt idx="384">
                  <c:v>40387</c:v>
                </c:pt>
                <c:pt idx="385">
                  <c:v>40388</c:v>
                </c:pt>
                <c:pt idx="386">
                  <c:v>40389</c:v>
                </c:pt>
                <c:pt idx="387">
                  <c:v>40392</c:v>
                </c:pt>
                <c:pt idx="388">
                  <c:v>40393</c:v>
                </c:pt>
                <c:pt idx="389">
                  <c:v>40394</c:v>
                </c:pt>
                <c:pt idx="390">
                  <c:v>40395</c:v>
                </c:pt>
                <c:pt idx="391">
                  <c:v>40396</c:v>
                </c:pt>
                <c:pt idx="392">
                  <c:v>40399</c:v>
                </c:pt>
                <c:pt idx="393">
                  <c:v>40400</c:v>
                </c:pt>
                <c:pt idx="394">
                  <c:v>40401</c:v>
                </c:pt>
                <c:pt idx="395">
                  <c:v>40402</c:v>
                </c:pt>
                <c:pt idx="396">
                  <c:v>40403</c:v>
                </c:pt>
                <c:pt idx="397">
                  <c:v>40406</c:v>
                </c:pt>
                <c:pt idx="398">
                  <c:v>40407</c:v>
                </c:pt>
                <c:pt idx="399">
                  <c:v>40408</c:v>
                </c:pt>
                <c:pt idx="400">
                  <c:v>40409</c:v>
                </c:pt>
                <c:pt idx="401">
                  <c:v>40410</c:v>
                </c:pt>
                <c:pt idx="402">
                  <c:v>40413</c:v>
                </c:pt>
                <c:pt idx="403">
                  <c:v>40414</c:v>
                </c:pt>
                <c:pt idx="404">
                  <c:v>40415</c:v>
                </c:pt>
                <c:pt idx="405">
                  <c:v>40416</c:v>
                </c:pt>
                <c:pt idx="406">
                  <c:v>40417</c:v>
                </c:pt>
                <c:pt idx="407">
                  <c:v>40420</c:v>
                </c:pt>
                <c:pt idx="408">
                  <c:v>40421</c:v>
                </c:pt>
                <c:pt idx="409">
                  <c:v>40422</c:v>
                </c:pt>
                <c:pt idx="410">
                  <c:v>40423</c:v>
                </c:pt>
                <c:pt idx="411">
                  <c:v>40424</c:v>
                </c:pt>
                <c:pt idx="412">
                  <c:v>40427</c:v>
                </c:pt>
                <c:pt idx="413">
                  <c:v>40428</c:v>
                </c:pt>
                <c:pt idx="414">
                  <c:v>40429</c:v>
                </c:pt>
                <c:pt idx="415">
                  <c:v>40430</c:v>
                </c:pt>
                <c:pt idx="416">
                  <c:v>40431</c:v>
                </c:pt>
                <c:pt idx="417">
                  <c:v>40434</c:v>
                </c:pt>
                <c:pt idx="418">
                  <c:v>40435</c:v>
                </c:pt>
                <c:pt idx="419">
                  <c:v>40436</c:v>
                </c:pt>
                <c:pt idx="420">
                  <c:v>40437</c:v>
                </c:pt>
                <c:pt idx="421">
                  <c:v>40438</c:v>
                </c:pt>
                <c:pt idx="422">
                  <c:v>40441</c:v>
                </c:pt>
                <c:pt idx="423">
                  <c:v>40442</c:v>
                </c:pt>
                <c:pt idx="424">
                  <c:v>40443</c:v>
                </c:pt>
                <c:pt idx="425">
                  <c:v>40444</c:v>
                </c:pt>
                <c:pt idx="426">
                  <c:v>40445</c:v>
                </c:pt>
                <c:pt idx="427">
                  <c:v>40448</c:v>
                </c:pt>
                <c:pt idx="428">
                  <c:v>40449</c:v>
                </c:pt>
                <c:pt idx="429">
                  <c:v>40450</c:v>
                </c:pt>
                <c:pt idx="430">
                  <c:v>40451</c:v>
                </c:pt>
                <c:pt idx="431">
                  <c:v>40452</c:v>
                </c:pt>
                <c:pt idx="432">
                  <c:v>40455</c:v>
                </c:pt>
                <c:pt idx="433">
                  <c:v>40456</c:v>
                </c:pt>
                <c:pt idx="434">
                  <c:v>40457</c:v>
                </c:pt>
                <c:pt idx="435">
                  <c:v>40458</c:v>
                </c:pt>
                <c:pt idx="436">
                  <c:v>40459</c:v>
                </c:pt>
                <c:pt idx="437">
                  <c:v>40462</c:v>
                </c:pt>
                <c:pt idx="438">
                  <c:v>40463</c:v>
                </c:pt>
                <c:pt idx="439">
                  <c:v>40464</c:v>
                </c:pt>
                <c:pt idx="440">
                  <c:v>40465</c:v>
                </c:pt>
                <c:pt idx="441">
                  <c:v>40466</c:v>
                </c:pt>
                <c:pt idx="442">
                  <c:v>40469</c:v>
                </c:pt>
                <c:pt idx="443">
                  <c:v>40470</c:v>
                </c:pt>
                <c:pt idx="444">
                  <c:v>40471</c:v>
                </c:pt>
                <c:pt idx="445">
                  <c:v>40472</c:v>
                </c:pt>
                <c:pt idx="446">
                  <c:v>40473</c:v>
                </c:pt>
                <c:pt idx="447">
                  <c:v>40476</c:v>
                </c:pt>
                <c:pt idx="448">
                  <c:v>40477</c:v>
                </c:pt>
                <c:pt idx="449">
                  <c:v>40478</c:v>
                </c:pt>
                <c:pt idx="450">
                  <c:v>40479</c:v>
                </c:pt>
                <c:pt idx="451">
                  <c:v>40480</c:v>
                </c:pt>
                <c:pt idx="452">
                  <c:v>40483</c:v>
                </c:pt>
                <c:pt idx="453">
                  <c:v>40484</c:v>
                </c:pt>
                <c:pt idx="454">
                  <c:v>40485</c:v>
                </c:pt>
                <c:pt idx="455">
                  <c:v>40486</c:v>
                </c:pt>
                <c:pt idx="456">
                  <c:v>40487</c:v>
                </c:pt>
                <c:pt idx="457">
                  <c:v>40490</c:v>
                </c:pt>
                <c:pt idx="458">
                  <c:v>40491</c:v>
                </c:pt>
                <c:pt idx="459">
                  <c:v>40492</c:v>
                </c:pt>
                <c:pt idx="460">
                  <c:v>40493</c:v>
                </c:pt>
                <c:pt idx="461">
                  <c:v>40494</c:v>
                </c:pt>
                <c:pt idx="462">
                  <c:v>40497</c:v>
                </c:pt>
                <c:pt idx="463">
                  <c:v>40498</c:v>
                </c:pt>
                <c:pt idx="464">
                  <c:v>40499</c:v>
                </c:pt>
                <c:pt idx="465">
                  <c:v>40500</c:v>
                </c:pt>
                <c:pt idx="466">
                  <c:v>40501</c:v>
                </c:pt>
                <c:pt idx="467">
                  <c:v>40504</c:v>
                </c:pt>
                <c:pt idx="468">
                  <c:v>40505</c:v>
                </c:pt>
                <c:pt idx="469">
                  <c:v>40506</c:v>
                </c:pt>
                <c:pt idx="470">
                  <c:v>40507</c:v>
                </c:pt>
                <c:pt idx="471">
                  <c:v>40508</c:v>
                </c:pt>
                <c:pt idx="472">
                  <c:v>40511</c:v>
                </c:pt>
                <c:pt idx="473">
                  <c:v>40512</c:v>
                </c:pt>
                <c:pt idx="474">
                  <c:v>40513</c:v>
                </c:pt>
                <c:pt idx="475">
                  <c:v>40514</c:v>
                </c:pt>
                <c:pt idx="476">
                  <c:v>40515</c:v>
                </c:pt>
                <c:pt idx="477">
                  <c:v>40518</c:v>
                </c:pt>
                <c:pt idx="478">
                  <c:v>40519</c:v>
                </c:pt>
                <c:pt idx="479">
                  <c:v>40520</c:v>
                </c:pt>
                <c:pt idx="480">
                  <c:v>40521</c:v>
                </c:pt>
                <c:pt idx="481">
                  <c:v>40522</c:v>
                </c:pt>
                <c:pt idx="482">
                  <c:v>40525</c:v>
                </c:pt>
                <c:pt idx="483">
                  <c:v>40526</c:v>
                </c:pt>
                <c:pt idx="484">
                  <c:v>40527</c:v>
                </c:pt>
                <c:pt idx="485">
                  <c:v>40528</c:v>
                </c:pt>
                <c:pt idx="486">
                  <c:v>40529</c:v>
                </c:pt>
                <c:pt idx="487">
                  <c:v>40532</c:v>
                </c:pt>
                <c:pt idx="488">
                  <c:v>40533</c:v>
                </c:pt>
                <c:pt idx="489">
                  <c:v>40534</c:v>
                </c:pt>
                <c:pt idx="490">
                  <c:v>40535</c:v>
                </c:pt>
                <c:pt idx="491">
                  <c:v>40536</c:v>
                </c:pt>
                <c:pt idx="492">
                  <c:v>40539</c:v>
                </c:pt>
                <c:pt idx="493">
                  <c:v>40540</c:v>
                </c:pt>
                <c:pt idx="494">
                  <c:v>40541</c:v>
                </c:pt>
                <c:pt idx="495">
                  <c:v>40542</c:v>
                </c:pt>
                <c:pt idx="496">
                  <c:v>40543</c:v>
                </c:pt>
                <c:pt idx="497">
                  <c:v>40546</c:v>
                </c:pt>
                <c:pt idx="498">
                  <c:v>40547</c:v>
                </c:pt>
                <c:pt idx="499">
                  <c:v>40548</c:v>
                </c:pt>
                <c:pt idx="500">
                  <c:v>40549</c:v>
                </c:pt>
                <c:pt idx="501">
                  <c:v>40550</c:v>
                </c:pt>
                <c:pt idx="502">
                  <c:v>40553</c:v>
                </c:pt>
                <c:pt idx="503">
                  <c:v>40554</c:v>
                </c:pt>
                <c:pt idx="504">
                  <c:v>40555</c:v>
                </c:pt>
                <c:pt idx="505">
                  <c:v>40556</c:v>
                </c:pt>
                <c:pt idx="506">
                  <c:v>40557</c:v>
                </c:pt>
                <c:pt idx="507">
                  <c:v>40560</c:v>
                </c:pt>
                <c:pt idx="508">
                  <c:v>40561</c:v>
                </c:pt>
                <c:pt idx="509">
                  <c:v>40562</c:v>
                </c:pt>
                <c:pt idx="510">
                  <c:v>40563</c:v>
                </c:pt>
                <c:pt idx="511">
                  <c:v>40564</c:v>
                </c:pt>
                <c:pt idx="512">
                  <c:v>40567</c:v>
                </c:pt>
                <c:pt idx="513">
                  <c:v>40568</c:v>
                </c:pt>
                <c:pt idx="514">
                  <c:v>40569</c:v>
                </c:pt>
                <c:pt idx="515">
                  <c:v>40570</c:v>
                </c:pt>
                <c:pt idx="516">
                  <c:v>40571</c:v>
                </c:pt>
                <c:pt idx="517">
                  <c:v>40574</c:v>
                </c:pt>
                <c:pt idx="518">
                  <c:v>40575</c:v>
                </c:pt>
                <c:pt idx="519">
                  <c:v>40576</c:v>
                </c:pt>
                <c:pt idx="520">
                  <c:v>40577</c:v>
                </c:pt>
                <c:pt idx="521">
                  <c:v>40578</c:v>
                </c:pt>
                <c:pt idx="522">
                  <c:v>40581</c:v>
                </c:pt>
                <c:pt idx="523">
                  <c:v>40582</c:v>
                </c:pt>
                <c:pt idx="524">
                  <c:v>40583</c:v>
                </c:pt>
                <c:pt idx="525">
                  <c:v>40584</c:v>
                </c:pt>
                <c:pt idx="526">
                  <c:v>40585</c:v>
                </c:pt>
                <c:pt idx="527">
                  <c:v>40588</c:v>
                </c:pt>
                <c:pt idx="528">
                  <c:v>40589</c:v>
                </c:pt>
                <c:pt idx="529">
                  <c:v>40590</c:v>
                </c:pt>
                <c:pt idx="530">
                  <c:v>40591</c:v>
                </c:pt>
                <c:pt idx="531">
                  <c:v>40592</c:v>
                </c:pt>
                <c:pt idx="532">
                  <c:v>40595</c:v>
                </c:pt>
                <c:pt idx="533">
                  <c:v>40596</c:v>
                </c:pt>
                <c:pt idx="534">
                  <c:v>40597</c:v>
                </c:pt>
                <c:pt idx="535">
                  <c:v>40598</c:v>
                </c:pt>
                <c:pt idx="536">
                  <c:v>40599</c:v>
                </c:pt>
                <c:pt idx="537">
                  <c:v>40602</c:v>
                </c:pt>
                <c:pt idx="538">
                  <c:v>40603</c:v>
                </c:pt>
                <c:pt idx="539">
                  <c:v>40604</c:v>
                </c:pt>
                <c:pt idx="540">
                  <c:v>40605</c:v>
                </c:pt>
                <c:pt idx="541">
                  <c:v>40606</c:v>
                </c:pt>
                <c:pt idx="542">
                  <c:v>40609</c:v>
                </c:pt>
                <c:pt idx="543">
                  <c:v>40610</c:v>
                </c:pt>
                <c:pt idx="544">
                  <c:v>40611</c:v>
                </c:pt>
                <c:pt idx="545">
                  <c:v>40612</c:v>
                </c:pt>
                <c:pt idx="546">
                  <c:v>40613</c:v>
                </c:pt>
                <c:pt idx="547">
                  <c:v>40616</c:v>
                </c:pt>
                <c:pt idx="548">
                  <c:v>40617</c:v>
                </c:pt>
                <c:pt idx="549">
                  <c:v>40618</c:v>
                </c:pt>
                <c:pt idx="550">
                  <c:v>40619</c:v>
                </c:pt>
                <c:pt idx="551">
                  <c:v>40620</c:v>
                </c:pt>
                <c:pt idx="552">
                  <c:v>40623</c:v>
                </c:pt>
                <c:pt idx="553">
                  <c:v>40624</c:v>
                </c:pt>
                <c:pt idx="554">
                  <c:v>40625</c:v>
                </c:pt>
                <c:pt idx="555">
                  <c:v>40626</c:v>
                </c:pt>
                <c:pt idx="556">
                  <c:v>40627</c:v>
                </c:pt>
                <c:pt idx="557">
                  <c:v>40630</c:v>
                </c:pt>
                <c:pt idx="558">
                  <c:v>40631</c:v>
                </c:pt>
                <c:pt idx="559">
                  <c:v>40632</c:v>
                </c:pt>
                <c:pt idx="560">
                  <c:v>40633</c:v>
                </c:pt>
                <c:pt idx="561">
                  <c:v>40634</c:v>
                </c:pt>
                <c:pt idx="562">
                  <c:v>40637</c:v>
                </c:pt>
                <c:pt idx="563">
                  <c:v>40638</c:v>
                </c:pt>
                <c:pt idx="564">
                  <c:v>40639</c:v>
                </c:pt>
                <c:pt idx="565">
                  <c:v>40640</c:v>
                </c:pt>
                <c:pt idx="566">
                  <c:v>40641</c:v>
                </c:pt>
                <c:pt idx="567">
                  <c:v>40644</c:v>
                </c:pt>
                <c:pt idx="568">
                  <c:v>40645</c:v>
                </c:pt>
                <c:pt idx="569">
                  <c:v>40646</c:v>
                </c:pt>
                <c:pt idx="570">
                  <c:v>40647</c:v>
                </c:pt>
                <c:pt idx="571">
                  <c:v>40648</c:v>
                </c:pt>
                <c:pt idx="572">
                  <c:v>40651</c:v>
                </c:pt>
                <c:pt idx="573">
                  <c:v>40652</c:v>
                </c:pt>
                <c:pt idx="574">
                  <c:v>40653</c:v>
                </c:pt>
                <c:pt idx="575">
                  <c:v>40654</c:v>
                </c:pt>
                <c:pt idx="576">
                  <c:v>40655</c:v>
                </c:pt>
                <c:pt idx="577">
                  <c:v>40658</c:v>
                </c:pt>
                <c:pt idx="578">
                  <c:v>40659</c:v>
                </c:pt>
                <c:pt idx="579">
                  <c:v>40660</c:v>
                </c:pt>
                <c:pt idx="580">
                  <c:v>40661</c:v>
                </c:pt>
                <c:pt idx="581">
                  <c:v>40662</c:v>
                </c:pt>
                <c:pt idx="582">
                  <c:v>40665</c:v>
                </c:pt>
                <c:pt idx="583">
                  <c:v>40666</c:v>
                </c:pt>
                <c:pt idx="584">
                  <c:v>40667</c:v>
                </c:pt>
                <c:pt idx="585">
                  <c:v>40668</c:v>
                </c:pt>
                <c:pt idx="586">
                  <c:v>40669</c:v>
                </c:pt>
                <c:pt idx="587">
                  <c:v>40672</c:v>
                </c:pt>
                <c:pt idx="588">
                  <c:v>40673</c:v>
                </c:pt>
                <c:pt idx="589">
                  <c:v>40674</c:v>
                </c:pt>
                <c:pt idx="590">
                  <c:v>40675</c:v>
                </c:pt>
                <c:pt idx="591">
                  <c:v>40676</c:v>
                </c:pt>
                <c:pt idx="592">
                  <c:v>40679</c:v>
                </c:pt>
                <c:pt idx="593">
                  <c:v>40680</c:v>
                </c:pt>
                <c:pt idx="594">
                  <c:v>40681</c:v>
                </c:pt>
                <c:pt idx="595">
                  <c:v>40682</c:v>
                </c:pt>
                <c:pt idx="596">
                  <c:v>40683</c:v>
                </c:pt>
                <c:pt idx="597">
                  <c:v>40686</c:v>
                </c:pt>
                <c:pt idx="598">
                  <c:v>40687</c:v>
                </c:pt>
                <c:pt idx="599">
                  <c:v>40688</c:v>
                </c:pt>
                <c:pt idx="600">
                  <c:v>40689</c:v>
                </c:pt>
                <c:pt idx="601">
                  <c:v>40690</c:v>
                </c:pt>
                <c:pt idx="602">
                  <c:v>40693</c:v>
                </c:pt>
                <c:pt idx="603">
                  <c:v>40694</c:v>
                </c:pt>
                <c:pt idx="604">
                  <c:v>40695</c:v>
                </c:pt>
                <c:pt idx="605">
                  <c:v>40696</c:v>
                </c:pt>
                <c:pt idx="606">
                  <c:v>40697</c:v>
                </c:pt>
                <c:pt idx="607">
                  <c:v>40700</c:v>
                </c:pt>
                <c:pt idx="608">
                  <c:v>40701</c:v>
                </c:pt>
                <c:pt idx="609">
                  <c:v>40702</c:v>
                </c:pt>
                <c:pt idx="610">
                  <c:v>40703</c:v>
                </c:pt>
                <c:pt idx="611">
                  <c:v>40704</c:v>
                </c:pt>
                <c:pt idx="612">
                  <c:v>40707</c:v>
                </c:pt>
                <c:pt idx="613">
                  <c:v>40708</c:v>
                </c:pt>
                <c:pt idx="614">
                  <c:v>40709</c:v>
                </c:pt>
                <c:pt idx="615">
                  <c:v>40710</c:v>
                </c:pt>
                <c:pt idx="616">
                  <c:v>40711</c:v>
                </c:pt>
                <c:pt idx="617">
                  <c:v>40715</c:v>
                </c:pt>
                <c:pt idx="618">
                  <c:v>40716</c:v>
                </c:pt>
                <c:pt idx="619">
                  <c:v>40718</c:v>
                </c:pt>
                <c:pt idx="620">
                  <c:v>40721</c:v>
                </c:pt>
                <c:pt idx="621">
                  <c:v>40722</c:v>
                </c:pt>
                <c:pt idx="622">
                  <c:v>40723</c:v>
                </c:pt>
                <c:pt idx="623">
                  <c:v>40724</c:v>
                </c:pt>
                <c:pt idx="624">
                  <c:v>40725</c:v>
                </c:pt>
                <c:pt idx="625">
                  <c:v>40728</c:v>
                </c:pt>
                <c:pt idx="626">
                  <c:v>40729</c:v>
                </c:pt>
                <c:pt idx="627">
                  <c:v>40730</c:v>
                </c:pt>
                <c:pt idx="628">
                  <c:v>40731</c:v>
                </c:pt>
                <c:pt idx="629">
                  <c:v>40732</c:v>
                </c:pt>
                <c:pt idx="630">
                  <c:v>40735</c:v>
                </c:pt>
                <c:pt idx="631">
                  <c:v>40736</c:v>
                </c:pt>
                <c:pt idx="632">
                  <c:v>40737</c:v>
                </c:pt>
                <c:pt idx="633">
                  <c:v>40738</c:v>
                </c:pt>
                <c:pt idx="634">
                  <c:v>40739</c:v>
                </c:pt>
                <c:pt idx="635">
                  <c:v>40742</c:v>
                </c:pt>
                <c:pt idx="636">
                  <c:v>40743</c:v>
                </c:pt>
                <c:pt idx="637">
                  <c:v>40744</c:v>
                </c:pt>
                <c:pt idx="638">
                  <c:v>40745</c:v>
                </c:pt>
                <c:pt idx="639">
                  <c:v>40746</c:v>
                </c:pt>
                <c:pt idx="640">
                  <c:v>40749</c:v>
                </c:pt>
                <c:pt idx="641">
                  <c:v>40750</c:v>
                </c:pt>
                <c:pt idx="642">
                  <c:v>40751</c:v>
                </c:pt>
                <c:pt idx="643">
                  <c:v>40752</c:v>
                </c:pt>
                <c:pt idx="644">
                  <c:v>40753</c:v>
                </c:pt>
                <c:pt idx="645">
                  <c:v>40757</c:v>
                </c:pt>
                <c:pt idx="646">
                  <c:v>40758</c:v>
                </c:pt>
                <c:pt idx="647">
                  <c:v>40759</c:v>
                </c:pt>
                <c:pt idx="648">
                  <c:v>40760</c:v>
                </c:pt>
                <c:pt idx="649">
                  <c:v>40763</c:v>
                </c:pt>
                <c:pt idx="650">
                  <c:v>40764</c:v>
                </c:pt>
                <c:pt idx="651">
                  <c:v>40765</c:v>
                </c:pt>
                <c:pt idx="652">
                  <c:v>40766</c:v>
                </c:pt>
                <c:pt idx="653">
                  <c:v>40767</c:v>
                </c:pt>
                <c:pt idx="654">
                  <c:v>40770</c:v>
                </c:pt>
                <c:pt idx="655">
                  <c:v>40771</c:v>
                </c:pt>
                <c:pt idx="656">
                  <c:v>40772</c:v>
                </c:pt>
                <c:pt idx="657">
                  <c:v>40773</c:v>
                </c:pt>
                <c:pt idx="658">
                  <c:v>40774</c:v>
                </c:pt>
                <c:pt idx="659">
                  <c:v>40777</c:v>
                </c:pt>
                <c:pt idx="660">
                  <c:v>40778</c:v>
                </c:pt>
                <c:pt idx="661">
                  <c:v>40779</c:v>
                </c:pt>
                <c:pt idx="662">
                  <c:v>40780</c:v>
                </c:pt>
                <c:pt idx="663">
                  <c:v>40781</c:v>
                </c:pt>
                <c:pt idx="664">
                  <c:v>40784</c:v>
                </c:pt>
                <c:pt idx="665">
                  <c:v>40785</c:v>
                </c:pt>
                <c:pt idx="666">
                  <c:v>40788</c:v>
                </c:pt>
                <c:pt idx="667">
                  <c:v>40791</c:v>
                </c:pt>
                <c:pt idx="668">
                  <c:v>40792</c:v>
                </c:pt>
                <c:pt idx="669">
                  <c:v>40793</c:v>
                </c:pt>
                <c:pt idx="670">
                  <c:v>40794</c:v>
                </c:pt>
                <c:pt idx="671">
                  <c:v>40795</c:v>
                </c:pt>
                <c:pt idx="672">
                  <c:v>40798</c:v>
                </c:pt>
                <c:pt idx="673">
                  <c:v>40799</c:v>
                </c:pt>
                <c:pt idx="674">
                  <c:v>40800</c:v>
                </c:pt>
                <c:pt idx="675">
                  <c:v>40801</c:v>
                </c:pt>
                <c:pt idx="676">
                  <c:v>40802</c:v>
                </c:pt>
                <c:pt idx="677">
                  <c:v>40805</c:v>
                </c:pt>
                <c:pt idx="678">
                  <c:v>40806</c:v>
                </c:pt>
                <c:pt idx="679">
                  <c:v>40807</c:v>
                </c:pt>
                <c:pt idx="680">
                  <c:v>40808</c:v>
                </c:pt>
                <c:pt idx="681">
                  <c:v>40809</c:v>
                </c:pt>
                <c:pt idx="682">
                  <c:v>40812</c:v>
                </c:pt>
                <c:pt idx="683">
                  <c:v>40813</c:v>
                </c:pt>
                <c:pt idx="684">
                  <c:v>40814</c:v>
                </c:pt>
                <c:pt idx="685">
                  <c:v>40815</c:v>
                </c:pt>
                <c:pt idx="686">
                  <c:v>40816</c:v>
                </c:pt>
                <c:pt idx="687">
                  <c:v>40819</c:v>
                </c:pt>
                <c:pt idx="688">
                  <c:v>40820</c:v>
                </c:pt>
                <c:pt idx="689">
                  <c:v>40821</c:v>
                </c:pt>
                <c:pt idx="690">
                  <c:v>40822</c:v>
                </c:pt>
                <c:pt idx="691">
                  <c:v>40823</c:v>
                </c:pt>
                <c:pt idx="692">
                  <c:v>40826</c:v>
                </c:pt>
                <c:pt idx="693">
                  <c:v>40827</c:v>
                </c:pt>
                <c:pt idx="694">
                  <c:v>40828</c:v>
                </c:pt>
                <c:pt idx="695">
                  <c:v>40829</c:v>
                </c:pt>
                <c:pt idx="696">
                  <c:v>40830</c:v>
                </c:pt>
                <c:pt idx="697">
                  <c:v>40833</c:v>
                </c:pt>
                <c:pt idx="698">
                  <c:v>40834</c:v>
                </c:pt>
                <c:pt idx="699">
                  <c:v>40835</c:v>
                </c:pt>
                <c:pt idx="700">
                  <c:v>40836</c:v>
                </c:pt>
                <c:pt idx="701">
                  <c:v>40837</c:v>
                </c:pt>
                <c:pt idx="702">
                  <c:v>40840</c:v>
                </c:pt>
                <c:pt idx="703">
                  <c:v>40841</c:v>
                </c:pt>
                <c:pt idx="704">
                  <c:v>40843</c:v>
                </c:pt>
                <c:pt idx="705">
                  <c:v>40844</c:v>
                </c:pt>
                <c:pt idx="706">
                  <c:v>40847</c:v>
                </c:pt>
                <c:pt idx="707">
                  <c:v>40848</c:v>
                </c:pt>
                <c:pt idx="708">
                  <c:v>40849</c:v>
                </c:pt>
                <c:pt idx="709">
                  <c:v>40850</c:v>
                </c:pt>
                <c:pt idx="710">
                  <c:v>40851</c:v>
                </c:pt>
                <c:pt idx="711">
                  <c:v>40854</c:v>
                </c:pt>
                <c:pt idx="712">
                  <c:v>40855</c:v>
                </c:pt>
                <c:pt idx="713">
                  <c:v>40856</c:v>
                </c:pt>
                <c:pt idx="714">
                  <c:v>40857</c:v>
                </c:pt>
                <c:pt idx="715">
                  <c:v>40858</c:v>
                </c:pt>
                <c:pt idx="716">
                  <c:v>40861</c:v>
                </c:pt>
                <c:pt idx="717">
                  <c:v>40862</c:v>
                </c:pt>
                <c:pt idx="718">
                  <c:v>40863</c:v>
                </c:pt>
                <c:pt idx="719">
                  <c:v>40864</c:v>
                </c:pt>
                <c:pt idx="720">
                  <c:v>40865</c:v>
                </c:pt>
                <c:pt idx="721">
                  <c:v>40868</c:v>
                </c:pt>
                <c:pt idx="722">
                  <c:v>40869</c:v>
                </c:pt>
                <c:pt idx="723">
                  <c:v>40870</c:v>
                </c:pt>
                <c:pt idx="724">
                  <c:v>40871</c:v>
                </c:pt>
                <c:pt idx="725">
                  <c:v>40872</c:v>
                </c:pt>
                <c:pt idx="726">
                  <c:v>40875</c:v>
                </c:pt>
                <c:pt idx="727">
                  <c:v>40876</c:v>
                </c:pt>
                <c:pt idx="728">
                  <c:v>40877</c:v>
                </c:pt>
                <c:pt idx="729">
                  <c:v>40878</c:v>
                </c:pt>
                <c:pt idx="730">
                  <c:v>40879</c:v>
                </c:pt>
                <c:pt idx="731">
                  <c:v>40882</c:v>
                </c:pt>
                <c:pt idx="732">
                  <c:v>40883</c:v>
                </c:pt>
                <c:pt idx="733">
                  <c:v>40884</c:v>
                </c:pt>
                <c:pt idx="734">
                  <c:v>40885</c:v>
                </c:pt>
                <c:pt idx="735">
                  <c:v>40886</c:v>
                </c:pt>
                <c:pt idx="736">
                  <c:v>40889</c:v>
                </c:pt>
                <c:pt idx="737">
                  <c:v>40890</c:v>
                </c:pt>
                <c:pt idx="738">
                  <c:v>40891</c:v>
                </c:pt>
                <c:pt idx="739">
                  <c:v>40892</c:v>
                </c:pt>
                <c:pt idx="740">
                  <c:v>40893</c:v>
                </c:pt>
                <c:pt idx="741">
                  <c:v>40896</c:v>
                </c:pt>
                <c:pt idx="742">
                  <c:v>40897</c:v>
                </c:pt>
                <c:pt idx="743">
                  <c:v>40898</c:v>
                </c:pt>
                <c:pt idx="744">
                  <c:v>40899</c:v>
                </c:pt>
                <c:pt idx="745">
                  <c:v>40900</c:v>
                </c:pt>
                <c:pt idx="746">
                  <c:v>40905</c:v>
                </c:pt>
                <c:pt idx="747">
                  <c:v>40906</c:v>
                </c:pt>
                <c:pt idx="748">
                  <c:v>40907</c:v>
                </c:pt>
                <c:pt idx="749">
                  <c:v>40911</c:v>
                </c:pt>
                <c:pt idx="750">
                  <c:v>40912</c:v>
                </c:pt>
                <c:pt idx="751">
                  <c:v>40913</c:v>
                </c:pt>
                <c:pt idx="752">
                  <c:v>40914</c:v>
                </c:pt>
                <c:pt idx="753">
                  <c:v>40917</c:v>
                </c:pt>
                <c:pt idx="754">
                  <c:v>40918</c:v>
                </c:pt>
                <c:pt idx="755">
                  <c:v>40919</c:v>
                </c:pt>
                <c:pt idx="756">
                  <c:v>40920</c:v>
                </c:pt>
                <c:pt idx="757">
                  <c:v>40921</c:v>
                </c:pt>
                <c:pt idx="758">
                  <c:v>40924</c:v>
                </c:pt>
                <c:pt idx="759">
                  <c:v>40925</c:v>
                </c:pt>
                <c:pt idx="760">
                  <c:v>40926</c:v>
                </c:pt>
                <c:pt idx="761">
                  <c:v>40927</c:v>
                </c:pt>
                <c:pt idx="762">
                  <c:v>40928</c:v>
                </c:pt>
                <c:pt idx="763">
                  <c:v>40931</c:v>
                </c:pt>
                <c:pt idx="764">
                  <c:v>40932</c:v>
                </c:pt>
                <c:pt idx="765">
                  <c:v>40933</c:v>
                </c:pt>
                <c:pt idx="766">
                  <c:v>40934</c:v>
                </c:pt>
                <c:pt idx="767">
                  <c:v>40935</c:v>
                </c:pt>
                <c:pt idx="768">
                  <c:v>40938</c:v>
                </c:pt>
                <c:pt idx="769">
                  <c:v>40939</c:v>
                </c:pt>
                <c:pt idx="770">
                  <c:v>40940</c:v>
                </c:pt>
                <c:pt idx="771">
                  <c:v>40941</c:v>
                </c:pt>
                <c:pt idx="772">
                  <c:v>40942</c:v>
                </c:pt>
                <c:pt idx="773">
                  <c:v>40945</c:v>
                </c:pt>
                <c:pt idx="774">
                  <c:v>40946</c:v>
                </c:pt>
                <c:pt idx="775">
                  <c:v>40947</c:v>
                </c:pt>
                <c:pt idx="776">
                  <c:v>40948</c:v>
                </c:pt>
                <c:pt idx="777">
                  <c:v>40949</c:v>
                </c:pt>
                <c:pt idx="778">
                  <c:v>40952</c:v>
                </c:pt>
                <c:pt idx="779">
                  <c:v>40953</c:v>
                </c:pt>
                <c:pt idx="780">
                  <c:v>40954</c:v>
                </c:pt>
                <c:pt idx="781">
                  <c:v>40955</c:v>
                </c:pt>
                <c:pt idx="782">
                  <c:v>40956</c:v>
                </c:pt>
                <c:pt idx="783">
                  <c:v>40961</c:v>
                </c:pt>
                <c:pt idx="784">
                  <c:v>40962</c:v>
                </c:pt>
                <c:pt idx="785">
                  <c:v>40963</c:v>
                </c:pt>
                <c:pt idx="786">
                  <c:v>40966</c:v>
                </c:pt>
                <c:pt idx="787">
                  <c:v>40967</c:v>
                </c:pt>
                <c:pt idx="788">
                  <c:v>40968</c:v>
                </c:pt>
                <c:pt idx="789">
                  <c:v>40969</c:v>
                </c:pt>
                <c:pt idx="790">
                  <c:v>40970</c:v>
                </c:pt>
                <c:pt idx="791">
                  <c:v>40973</c:v>
                </c:pt>
                <c:pt idx="792">
                  <c:v>40974</c:v>
                </c:pt>
                <c:pt idx="793">
                  <c:v>40975</c:v>
                </c:pt>
                <c:pt idx="794">
                  <c:v>40976</c:v>
                </c:pt>
                <c:pt idx="795">
                  <c:v>40977</c:v>
                </c:pt>
                <c:pt idx="796">
                  <c:v>40980</c:v>
                </c:pt>
                <c:pt idx="797">
                  <c:v>40981</c:v>
                </c:pt>
                <c:pt idx="798">
                  <c:v>40982</c:v>
                </c:pt>
                <c:pt idx="799">
                  <c:v>40983</c:v>
                </c:pt>
                <c:pt idx="800">
                  <c:v>40984</c:v>
                </c:pt>
                <c:pt idx="801">
                  <c:v>40987</c:v>
                </c:pt>
                <c:pt idx="802">
                  <c:v>40988</c:v>
                </c:pt>
                <c:pt idx="803">
                  <c:v>40989</c:v>
                </c:pt>
                <c:pt idx="804">
                  <c:v>40990</c:v>
                </c:pt>
                <c:pt idx="805">
                  <c:v>40991</c:v>
                </c:pt>
                <c:pt idx="806">
                  <c:v>40994</c:v>
                </c:pt>
                <c:pt idx="807">
                  <c:v>40995</c:v>
                </c:pt>
                <c:pt idx="808">
                  <c:v>40996</c:v>
                </c:pt>
                <c:pt idx="809">
                  <c:v>40997</c:v>
                </c:pt>
                <c:pt idx="810">
                  <c:v>41001</c:v>
                </c:pt>
                <c:pt idx="811">
                  <c:v>41002</c:v>
                </c:pt>
                <c:pt idx="812">
                  <c:v>41003</c:v>
                </c:pt>
                <c:pt idx="813">
                  <c:v>41004</c:v>
                </c:pt>
                <c:pt idx="814">
                  <c:v>41009</c:v>
                </c:pt>
                <c:pt idx="815">
                  <c:v>41010</c:v>
                </c:pt>
                <c:pt idx="816">
                  <c:v>41011</c:v>
                </c:pt>
                <c:pt idx="817">
                  <c:v>41012</c:v>
                </c:pt>
                <c:pt idx="818">
                  <c:v>41015</c:v>
                </c:pt>
                <c:pt idx="819">
                  <c:v>41016</c:v>
                </c:pt>
                <c:pt idx="820">
                  <c:v>41017</c:v>
                </c:pt>
                <c:pt idx="821">
                  <c:v>41018</c:v>
                </c:pt>
                <c:pt idx="822">
                  <c:v>41019</c:v>
                </c:pt>
                <c:pt idx="823">
                  <c:v>41022</c:v>
                </c:pt>
                <c:pt idx="824">
                  <c:v>41023</c:v>
                </c:pt>
                <c:pt idx="825">
                  <c:v>41024</c:v>
                </c:pt>
                <c:pt idx="826">
                  <c:v>41025</c:v>
                </c:pt>
                <c:pt idx="827">
                  <c:v>41026</c:v>
                </c:pt>
                <c:pt idx="828">
                  <c:v>41029</c:v>
                </c:pt>
                <c:pt idx="829">
                  <c:v>41030</c:v>
                </c:pt>
                <c:pt idx="830">
                  <c:v>41031</c:v>
                </c:pt>
                <c:pt idx="831">
                  <c:v>41032</c:v>
                </c:pt>
                <c:pt idx="832">
                  <c:v>41033</c:v>
                </c:pt>
                <c:pt idx="833">
                  <c:v>41036</c:v>
                </c:pt>
                <c:pt idx="834">
                  <c:v>41037</c:v>
                </c:pt>
                <c:pt idx="835">
                  <c:v>41038</c:v>
                </c:pt>
                <c:pt idx="836">
                  <c:v>41039</c:v>
                </c:pt>
                <c:pt idx="837">
                  <c:v>41040</c:v>
                </c:pt>
                <c:pt idx="838">
                  <c:v>41043</c:v>
                </c:pt>
                <c:pt idx="839">
                  <c:v>41044</c:v>
                </c:pt>
                <c:pt idx="840">
                  <c:v>41045</c:v>
                </c:pt>
                <c:pt idx="841">
                  <c:v>41046</c:v>
                </c:pt>
                <c:pt idx="842">
                  <c:v>41047</c:v>
                </c:pt>
                <c:pt idx="843">
                  <c:v>41050</c:v>
                </c:pt>
                <c:pt idx="844">
                  <c:v>41051</c:v>
                </c:pt>
                <c:pt idx="845">
                  <c:v>41052</c:v>
                </c:pt>
                <c:pt idx="846">
                  <c:v>41053</c:v>
                </c:pt>
                <c:pt idx="847">
                  <c:v>41054</c:v>
                </c:pt>
                <c:pt idx="848">
                  <c:v>41057</c:v>
                </c:pt>
                <c:pt idx="849">
                  <c:v>41058</c:v>
                </c:pt>
                <c:pt idx="850">
                  <c:v>41060</c:v>
                </c:pt>
                <c:pt idx="851">
                  <c:v>41061</c:v>
                </c:pt>
                <c:pt idx="852">
                  <c:v>41064</c:v>
                </c:pt>
                <c:pt idx="853">
                  <c:v>41065</c:v>
                </c:pt>
                <c:pt idx="854">
                  <c:v>41066</c:v>
                </c:pt>
                <c:pt idx="855">
                  <c:v>41068</c:v>
                </c:pt>
                <c:pt idx="856">
                  <c:v>41071</c:v>
                </c:pt>
                <c:pt idx="857">
                  <c:v>41072</c:v>
                </c:pt>
                <c:pt idx="858">
                  <c:v>41073</c:v>
                </c:pt>
                <c:pt idx="859">
                  <c:v>41074</c:v>
                </c:pt>
                <c:pt idx="860">
                  <c:v>41075</c:v>
                </c:pt>
                <c:pt idx="861">
                  <c:v>41078</c:v>
                </c:pt>
                <c:pt idx="862">
                  <c:v>41080</c:v>
                </c:pt>
                <c:pt idx="863">
                  <c:v>41081</c:v>
                </c:pt>
                <c:pt idx="864">
                  <c:v>41082</c:v>
                </c:pt>
                <c:pt idx="865">
                  <c:v>41085</c:v>
                </c:pt>
                <c:pt idx="866">
                  <c:v>41086</c:v>
                </c:pt>
                <c:pt idx="867">
                  <c:v>41087</c:v>
                </c:pt>
                <c:pt idx="868">
                  <c:v>41088</c:v>
                </c:pt>
                <c:pt idx="869">
                  <c:v>41089</c:v>
                </c:pt>
              </c:numCache>
            </c:numRef>
          </c:xVal>
          <c:yVal>
            <c:numRef>
              <c:f>Sheet1!$E$2:$E$871</c:f>
              <c:numCache>
                <c:formatCode>General</c:formatCode>
                <c:ptCount val="870"/>
                <c:pt idx="869">
                  <c:v>55</c:v>
                </c:pt>
              </c:numCache>
            </c:numRef>
          </c:yVal>
          <c:smooth val="0"/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PRICE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xVal>
            <c:numRef>
              <c:f>Sheet1!$A$2:$A$871</c:f>
              <c:numCache>
                <c:formatCode>d\-mmm\-yy</c:formatCode>
                <c:ptCount val="870"/>
                <c:pt idx="0">
                  <c:v>39846</c:v>
                </c:pt>
                <c:pt idx="1">
                  <c:v>39847</c:v>
                </c:pt>
                <c:pt idx="2">
                  <c:v>39848</c:v>
                </c:pt>
                <c:pt idx="3">
                  <c:v>39849</c:v>
                </c:pt>
                <c:pt idx="4">
                  <c:v>39850</c:v>
                </c:pt>
                <c:pt idx="5">
                  <c:v>39853</c:v>
                </c:pt>
                <c:pt idx="6">
                  <c:v>39854</c:v>
                </c:pt>
                <c:pt idx="7">
                  <c:v>39855</c:v>
                </c:pt>
                <c:pt idx="8">
                  <c:v>39856</c:v>
                </c:pt>
                <c:pt idx="9">
                  <c:v>39857</c:v>
                </c:pt>
                <c:pt idx="10">
                  <c:v>39860</c:v>
                </c:pt>
                <c:pt idx="11">
                  <c:v>39861</c:v>
                </c:pt>
                <c:pt idx="12">
                  <c:v>39862</c:v>
                </c:pt>
                <c:pt idx="13">
                  <c:v>39863</c:v>
                </c:pt>
                <c:pt idx="14">
                  <c:v>39864</c:v>
                </c:pt>
                <c:pt idx="15">
                  <c:v>39867</c:v>
                </c:pt>
                <c:pt idx="16">
                  <c:v>39868</c:v>
                </c:pt>
                <c:pt idx="17">
                  <c:v>39869</c:v>
                </c:pt>
                <c:pt idx="18">
                  <c:v>39870</c:v>
                </c:pt>
                <c:pt idx="19">
                  <c:v>39871</c:v>
                </c:pt>
                <c:pt idx="20">
                  <c:v>39874</c:v>
                </c:pt>
                <c:pt idx="21">
                  <c:v>39875</c:v>
                </c:pt>
                <c:pt idx="22">
                  <c:v>39876</c:v>
                </c:pt>
                <c:pt idx="23">
                  <c:v>39877</c:v>
                </c:pt>
                <c:pt idx="24">
                  <c:v>39878</c:v>
                </c:pt>
                <c:pt idx="25">
                  <c:v>39881</c:v>
                </c:pt>
                <c:pt idx="26">
                  <c:v>39882</c:v>
                </c:pt>
                <c:pt idx="27">
                  <c:v>39883</c:v>
                </c:pt>
                <c:pt idx="28">
                  <c:v>39884</c:v>
                </c:pt>
                <c:pt idx="29">
                  <c:v>39885</c:v>
                </c:pt>
                <c:pt idx="30">
                  <c:v>39888</c:v>
                </c:pt>
                <c:pt idx="31">
                  <c:v>39889</c:v>
                </c:pt>
                <c:pt idx="32">
                  <c:v>39890</c:v>
                </c:pt>
                <c:pt idx="33">
                  <c:v>39891</c:v>
                </c:pt>
                <c:pt idx="34">
                  <c:v>39892</c:v>
                </c:pt>
                <c:pt idx="35">
                  <c:v>39895</c:v>
                </c:pt>
                <c:pt idx="36">
                  <c:v>39896</c:v>
                </c:pt>
                <c:pt idx="37">
                  <c:v>39897</c:v>
                </c:pt>
                <c:pt idx="38">
                  <c:v>39898</c:v>
                </c:pt>
                <c:pt idx="39">
                  <c:v>39899</c:v>
                </c:pt>
                <c:pt idx="40">
                  <c:v>39902</c:v>
                </c:pt>
                <c:pt idx="41">
                  <c:v>39903</c:v>
                </c:pt>
                <c:pt idx="42">
                  <c:v>39904</c:v>
                </c:pt>
                <c:pt idx="43">
                  <c:v>39905</c:v>
                </c:pt>
                <c:pt idx="44">
                  <c:v>39906</c:v>
                </c:pt>
                <c:pt idx="45">
                  <c:v>39909</c:v>
                </c:pt>
                <c:pt idx="46">
                  <c:v>39910</c:v>
                </c:pt>
                <c:pt idx="47">
                  <c:v>39911</c:v>
                </c:pt>
                <c:pt idx="48">
                  <c:v>39912</c:v>
                </c:pt>
                <c:pt idx="49">
                  <c:v>39913</c:v>
                </c:pt>
                <c:pt idx="50">
                  <c:v>39916</c:v>
                </c:pt>
                <c:pt idx="51">
                  <c:v>39917</c:v>
                </c:pt>
                <c:pt idx="52">
                  <c:v>39918</c:v>
                </c:pt>
                <c:pt idx="53">
                  <c:v>39919</c:v>
                </c:pt>
                <c:pt idx="54">
                  <c:v>39920</c:v>
                </c:pt>
                <c:pt idx="55">
                  <c:v>39923</c:v>
                </c:pt>
                <c:pt idx="56">
                  <c:v>39924</c:v>
                </c:pt>
                <c:pt idx="57">
                  <c:v>39925</c:v>
                </c:pt>
                <c:pt idx="58">
                  <c:v>39926</c:v>
                </c:pt>
                <c:pt idx="59">
                  <c:v>39927</c:v>
                </c:pt>
                <c:pt idx="60">
                  <c:v>39930</c:v>
                </c:pt>
                <c:pt idx="61">
                  <c:v>39931</c:v>
                </c:pt>
                <c:pt idx="62">
                  <c:v>39932</c:v>
                </c:pt>
                <c:pt idx="63">
                  <c:v>39933</c:v>
                </c:pt>
                <c:pt idx="64">
                  <c:v>39934</c:v>
                </c:pt>
                <c:pt idx="65">
                  <c:v>39937</c:v>
                </c:pt>
                <c:pt idx="66">
                  <c:v>39938</c:v>
                </c:pt>
                <c:pt idx="67">
                  <c:v>39939</c:v>
                </c:pt>
                <c:pt idx="68">
                  <c:v>39940</c:v>
                </c:pt>
                <c:pt idx="69">
                  <c:v>39941</c:v>
                </c:pt>
                <c:pt idx="70">
                  <c:v>39944</c:v>
                </c:pt>
                <c:pt idx="71">
                  <c:v>39945</c:v>
                </c:pt>
                <c:pt idx="72">
                  <c:v>39946</c:v>
                </c:pt>
                <c:pt idx="73">
                  <c:v>39947</c:v>
                </c:pt>
                <c:pt idx="74">
                  <c:v>39948</c:v>
                </c:pt>
                <c:pt idx="75">
                  <c:v>39951</c:v>
                </c:pt>
                <c:pt idx="76">
                  <c:v>39952</c:v>
                </c:pt>
                <c:pt idx="77">
                  <c:v>39953</c:v>
                </c:pt>
                <c:pt idx="78">
                  <c:v>39954</c:v>
                </c:pt>
                <c:pt idx="79">
                  <c:v>39955</c:v>
                </c:pt>
                <c:pt idx="80">
                  <c:v>39958</c:v>
                </c:pt>
                <c:pt idx="81">
                  <c:v>39959</c:v>
                </c:pt>
                <c:pt idx="82">
                  <c:v>39960</c:v>
                </c:pt>
                <c:pt idx="83">
                  <c:v>39961</c:v>
                </c:pt>
                <c:pt idx="84">
                  <c:v>39962</c:v>
                </c:pt>
                <c:pt idx="85">
                  <c:v>39965</c:v>
                </c:pt>
                <c:pt idx="86">
                  <c:v>39966</c:v>
                </c:pt>
                <c:pt idx="87">
                  <c:v>39967</c:v>
                </c:pt>
                <c:pt idx="88">
                  <c:v>39968</c:v>
                </c:pt>
                <c:pt idx="89">
                  <c:v>39969</c:v>
                </c:pt>
                <c:pt idx="90">
                  <c:v>39972</c:v>
                </c:pt>
                <c:pt idx="91">
                  <c:v>39973</c:v>
                </c:pt>
                <c:pt idx="92">
                  <c:v>39974</c:v>
                </c:pt>
                <c:pt idx="93">
                  <c:v>39975</c:v>
                </c:pt>
                <c:pt idx="94">
                  <c:v>39976</c:v>
                </c:pt>
                <c:pt idx="95">
                  <c:v>39979</c:v>
                </c:pt>
                <c:pt idx="96">
                  <c:v>39980</c:v>
                </c:pt>
                <c:pt idx="97">
                  <c:v>39981</c:v>
                </c:pt>
                <c:pt idx="98">
                  <c:v>39982</c:v>
                </c:pt>
                <c:pt idx="99">
                  <c:v>39983</c:v>
                </c:pt>
                <c:pt idx="100">
                  <c:v>39986</c:v>
                </c:pt>
                <c:pt idx="101">
                  <c:v>39987</c:v>
                </c:pt>
                <c:pt idx="102">
                  <c:v>39988</c:v>
                </c:pt>
                <c:pt idx="103">
                  <c:v>39989</c:v>
                </c:pt>
                <c:pt idx="104">
                  <c:v>39990</c:v>
                </c:pt>
                <c:pt idx="105">
                  <c:v>39993</c:v>
                </c:pt>
                <c:pt idx="106">
                  <c:v>39994</c:v>
                </c:pt>
                <c:pt idx="107">
                  <c:v>39995</c:v>
                </c:pt>
                <c:pt idx="108">
                  <c:v>39996</c:v>
                </c:pt>
                <c:pt idx="109">
                  <c:v>39997</c:v>
                </c:pt>
                <c:pt idx="110">
                  <c:v>40000</c:v>
                </c:pt>
                <c:pt idx="111">
                  <c:v>40001</c:v>
                </c:pt>
                <c:pt idx="112">
                  <c:v>40002</c:v>
                </c:pt>
                <c:pt idx="113">
                  <c:v>40003</c:v>
                </c:pt>
                <c:pt idx="114">
                  <c:v>40004</c:v>
                </c:pt>
                <c:pt idx="115">
                  <c:v>40007</c:v>
                </c:pt>
                <c:pt idx="116">
                  <c:v>40008</c:v>
                </c:pt>
                <c:pt idx="117">
                  <c:v>40009</c:v>
                </c:pt>
                <c:pt idx="118">
                  <c:v>40010</c:v>
                </c:pt>
                <c:pt idx="119">
                  <c:v>40011</c:v>
                </c:pt>
                <c:pt idx="120">
                  <c:v>40014</c:v>
                </c:pt>
                <c:pt idx="121">
                  <c:v>40015</c:v>
                </c:pt>
                <c:pt idx="122">
                  <c:v>40016</c:v>
                </c:pt>
                <c:pt idx="123">
                  <c:v>40017</c:v>
                </c:pt>
                <c:pt idx="124">
                  <c:v>40018</c:v>
                </c:pt>
                <c:pt idx="125">
                  <c:v>40021</c:v>
                </c:pt>
                <c:pt idx="126">
                  <c:v>40022</c:v>
                </c:pt>
                <c:pt idx="127">
                  <c:v>40023</c:v>
                </c:pt>
                <c:pt idx="128">
                  <c:v>40024</c:v>
                </c:pt>
                <c:pt idx="129">
                  <c:v>40025</c:v>
                </c:pt>
                <c:pt idx="130">
                  <c:v>40028</c:v>
                </c:pt>
                <c:pt idx="131">
                  <c:v>40029</c:v>
                </c:pt>
                <c:pt idx="132">
                  <c:v>40030</c:v>
                </c:pt>
                <c:pt idx="133">
                  <c:v>40031</c:v>
                </c:pt>
                <c:pt idx="134">
                  <c:v>40032</c:v>
                </c:pt>
                <c:pt idx="135">
                  <c:v>40035</c:v>
                </c:pt>
                <c:pt idx="136">
                  <c:v>40036</c:v>
                </c:pt>
                <c:pt idx="137">
                  <c:v>40037</c:v>
                </c:pt>
                <c:pt idx="138">
                  <c:v>40038</c:v>
                </c:pt>
                <c:pt idx="139">
                  <c:v>40039</c:v>
                </c:pt>
                <c:pt idx="140">
                  <c:v>40042</c:v>
                </c:pt>
                <c:pt idx="141">
                  <c:v>40043</c:v>
                </c:pt>
                <c:pt idx="142">
                  <c:v>40044</c:v>
                </c:pt>
                <c:pt idx="143">
                  <c:v>40045</c:v>
                </c:pt>
                <c:pt idx="144">
                  <c:v>40046</c:v>
                </c:pt>
                <c:pt idx="145">
                  <c:v>40049</c:v>
                </c:pt>
                <c:pt idx="146">
                  <c:v>40050</c:v>
                </c:pt>
                <c:pt idx="147">
                  <c:v>40051</c:v>
                </c:pt>
                <c:pt idx="148">
                  <c:v>40052</c:v>
                </c:pt>
                <c:pt idx="149">
                  <c:v>40053</c:v>
                </c:pt>
                <c:pt idx="150">
                  <c:v>40056</c:v>
                </c:pt>
                <c:pt idx="151">
                  <c:v>40057</c:v>
                </c:pt>
                <c:pt idx="152">
                  <c:v>40058</c:v>
                </c:pt>
                <c:pt idx="153">
                  <c:v>40059</c:v>
                </c:pt>
                <c:pt idx="154">
                  <c:v>40060</c:v>
                </c:pt>
                <c:pt idx="155">
                  <c:v>40063</c:v>
                </c:pt>
                <c:pt idx="156">
                  <c:v>40064</c:v>
                </c:pt>
                <c:pt idx="157">
                  <c:v>40065</c:v>
                </c:pt>
                <c:pt idx="158">
                  <c:v>40066</c:v>
                </c:pt>
                <c:pt idx="159">
                  <c:v>40067</c:v>
                </c:pt>
                <c:pt idx="160">
                  <c:v>40070</c:v>
                </c:pt>
                <c:pt idx="161">
                  <c:v>40071</c:v>
                </c:pt>
                <c:pt idx="162">
                  <c:v>40072</c:v>
                </c:pt>
                <c:pt idx="163">
                  <c:v>40073</c:v>
                </c:pt>
                <c:pt idx="164">
                  <c:v>40074</c:v>
                </c:pt>
                <c:pt idx="165">
                  <c:v>40077</c:v>
                </c:pt>
                <c:pt idx="166">
                  <c:v>40078</c:v>
                </c:pt>
                <c:pt idx="167">
                  <c:v>40079</c:v>
                </c:pt>
                <c:pt idx="168">
                  <c:v>40080</c:v>
                </c:pt>
                <c:pt idx="169">
                  <c:v>40081</c:v>
                </c:pt>
                <c:pt idx="170">
                  <c:v>40084</c:v>
                </c:pt>
                <c:pt idx="171">
                  <c:v>40085</c:v>
                </c:pt>
                <c:pt idx="172">
                  <c:v>40086</c:v>
                </c:pt>
                <c:pt idx="173">
                  <c:v>40087</c:v>
                </c:pt>
                <c:pt idx="174">
                  <c:v>40088</c:v>
                </c:pt>
                <c:pt idx="175">
                  <c:v>40091</c:v>
                </c:pt>
                <c:pt idx="176">
                  <c:v>40092</c:v>
                </c:pt>
                <c:pt idx="177">
                  <c:v>40093</c:v>
                </c:pt>
                <c:pt idx="178">
                  <c:v>40094</c:v>
                </c:pt>
                <c:pt idx="179">
                  <c:v>40095</c:v>
                </c:pt>
                <c:pt idx="180">
                  <c:v>40098</c:v>
                </c:pt>
                <c:pt idx="181">
                  <c:v>40099</c:v>
                </c:pt>
                <c:pt idx="182">
                  <c:v>40100</c:v>
                </c:pt>
                <c:pt idx="183">
                  <c:v>40101</c:v>
                </c:pt>
                <c:pt idx="184">
                  <c:v>40102</c:v>
                </c:pt>
                <c:pt idx="185">
                  <c:v>40105</c:v>
                </c:pt>
                <c:pt idx="186">
                  <c:v>40106</c:v>
                </c:pt>
                <c:pt idx="187">
                  <c:v>40107</c:v>
                </c:pt>
                <c:pt idx="188">
                  <c:v>40108</c:v>
                </c:pt>
                <c:pt idx="189">
                  <c:v>40109</c:v>
                </c:pt>
                <c:pt idx="190">
                  <c:v>40112</c:v>
                </c:pt>
                <c:pt idx="191">
                  <c:v>40113</c:v>
                </c:pt>
                <c:pt idx="192">
                  <c:v>40114</c:v>
                </c:pt>
                <c:pt idx="193">
                  <c:v>40115</c:v>
                </c:pt>
                <c:pt idx="194">
                  <c:v>40116</c:v>
                </c:pt>
                <c:pt idx="195">
                  <c:v>40119</c:v>
                </c:pt>
                <c:pt idx="196">
                  <c:v>40120</c:v>
                </c:pt>
                <c:pt idx="197">
                  <c:v>40121</c:v>
                </c:pt>
                <c:pt idx="198">
                  <c:v>40122</c:v>
                </c:pt>
                <c:pt idx="199">
                  <c:v>40123</c:v>
                </c:pt>
                <c:pt idx="200">
                  <c:v>40126</c:v>
                </c:pt>
                <c:pt idx="201">
                  <c:v>40127</c:v>
                </c:pt>
                <c:pt idx="202">
                  <c:v>40128</c:v>
                </c:pt>
                <c:pt idx="203">
                  <c:v>40129</c:v>
                </c:pt>
                <c:pt idx="204">
                  <c:v>40130</c:v>
                </c:pt>
                <c:pt idx="205">
                  <c:v>40133</c:v>
                </c:pt>
                <c:pt idx="206">
                  <c:v>40134</c:v>
                </c:pt>
                <c:pt idx="207">
                  <c:v>40135</c:v>
                </c:pt>
                <c:pt idx="208">
                  <c:v>40136</c:v>
                </c:pt>
                <c:pt idx="209">
                  <c:v>40137</c:v>
                </c:pt>
                <c:pt idx="210">
                  <c:v>40140</c:v>
                </c:pt>
                <c:pt idx="211">
                  <c:v>40141</c:v>
                </c:pt>
                <c:pt idx="212">
                  <c:v>40142</c:v>
                </c:pt>
                <c:pt idx="213">
                  <c:v>40143</c:v>
                </c:pt>
                <c:pt idx="214">
                  <c:v>40144</c:v>
                </c:pt>
                <c:pt idx="215">
                  <c:v>40147</c:v>
                </c:pt>
                <c:pt idx="216">
                  <c:v>40148</c:v>
                </c:pt>
                <c:pt idx="217">
                  <c:v>40149</c:v>
                </c:pt>
                <c:pt idx="218">
                  <c:v>40150</c:v>
                </c:pt>
                <c:pt idx="219">
                  <c:v>40151</c:v>
                </c:pt>
                <c:pt idx="220">
                  <c:v>40154</c:v>
                </c:pt>
                <c:pt idx="221">
                  <c:v>40155</c:v>
                </c:pt>
                <c:pt idx="222">
                  <c:v>40156</c:v>
                </c:pt>
                <c:pt idx="223">
                  <c:v>40157</c:v>
                </c:pt>
                <c:pt idx="224">
                  <c:v>40158</c:v>
                </c:pt>
                <c:pt idx="225">
                  <c:v>40161</c:v>
                </c:pt>
                <c:pt idx="226">
                  <c:v>40162</c:v>
                </c:pt>
                <c:pt idx="227">
                  <c:v>40163</c:v>
                </c:pt>
                <c:pt idx="228">
                  <c:v>40164</c:v>
                </c:pt>
                <c:pt idx="229">
                  <c:v>40165</c:v>
                </c:pt>
                <c:pt idx="230">
                  <c:v>40168</c:v>
                </c:pt>
                <c:pt idx="231">
                  <c:v>40169</c:v>
                </c:pt>
                <c:pt idx="232">
                  <c:v>40170</c:v>
                </c:pt>
                <c:pt idx="233">
                  <c:v>40171</c:v>
                </c:pt>
                <c:pt idx="234">
                  <c:v>40172</c:v>
                </c:pt>
                <c:pt idx="235">
                  <c:v>40175</c:v>
                </c:pt>
                <c:pt idx="236">
                  <c:v>40176</c:v>
                </c:pt>
                <c:pt idx="237">
                  <c:v>40177</c:v>
                </c:pt>
                <c:pt idx="238">
                  <c:v>40178</c:v>
                </c:pt>
                <c:pt idx="239">
                  <c:v>40182</c:v>
                </c:pt>
                <c:pt idx="240">
                  <c:v>40183</c:v>
                </c:pt>
                <c:pt idx="241">
                  <c:v>40184</c:v>
                </c:pt>
                <c:pt idx="242">
                  <c:v>40185</c:v>
                </c:pt>
                <c:pt idx="243">
                  <c:v>40186</c:v>
                </c:pt>
                <c:pt idx="244">
                  <c:v>40189</c:v>
                </c:pt>
                <c:pt idx="245">
                  <c:v>40190</c:v>
                </c:pt>
                <c:pt idx="246">
                  <c:v>40191</c:v>
                </c:pt>
                <c:pt idx="247">
                  <c:v>40192</c:v>
                </c:pt>
                <c:pt idx="248">
                  <c:v>40193</c:v>
                </c:pt>
                <c:pt idx="249">
                  <c:v>40196</c:v>
                </c:pt>
                <c:pt idx="250">
                  <c:v>40197</c:v>
                </c:pt>
                <c:pt idx="251">
                  <c:v>40198</c:v>
                </c:pt>
                <c:pt idx="252">
                  <c:v>40199</c:v>
                </c:pt>
                <c:pt idx="253">
                  <c:v>40200</c:v>
                </c:pt>
                <c:pt idx="254">
                  <c:v>40203</c:v>
                </c:pt>
                <c:pt idx="255">
                  <c:v>40204</c:v>
                </c:pt>
                <c:pt idx="256">
                  <c:v>40205</c:v>
                </c:pt>
                <c:pt idx="257">
                  <c:v>40206</c:v>
                </c:pt>
                <c:pt idx="258">
                  <c:v>40207</c:v>
                </c:pt>
                <c:pt idx="259">
                  <c:v>40210</c:v>
                </c:pt>
                <c:pt idx="260">
                  <c:v>40211</c:v>
                </c:pt>
                <c:pt idx="261">
                  <c:v>40212</c:v>
                </c:pt>
                <c:pt idx="262">
                  <c:v>40213</c:v>
                </c:pt>
                <c:pt idx="263">
                  <c:v>40214</c:v>
                </c:pt>
                <c:pt idx="264">
                  <c:v>40217</c:v>
                </c:pt>
                <c:pt idx="265">
                  <c:v>40218</c:v>
                </c:pt>
                <c:pt idx="266">
                  <c:v>40219</c:v>
                </c:pt>
                <c:pt idx="267">
                  <c:v>40220</c:v>
                </c:pt>
                <c:pt idx="268">
                  <c:v>40221</c:v>
                </c:pt>
                <c:pt idx="269">
                  <c:v>40224</c:v>
                </c:pt>
                <c:pt idx="270">
                  <c:v>40225</c:v>
                </c:pt>
                <c:pt idx="271">
                  <c:v>40226</c:v>
                </c:pt>
                <c:pt idx="272">
                  <c:v>40227</c:v>
                </c:pt>
                <c:pt idx="273">
                  <c:v>40228</c:v>
                </c:pt>
                <c:pt idx="274">
                  <c:v>40231</c:v>
                </c:pt>
                <c:pt idx="275">
                  <c:v>40232</c:v>
                </c:pt>
                <c:pt idx="276">
                  <c:v>40233</c:v>
                </c:pt>
                <c:pt idx="277">
                  <c:v>40234</c:v>
                </c:pt>
                <c:pt idx="278">
                  <c:v>40235</c:v>
                </c:pt>
                <c:pt idx="279">
                  <c:v>40238</c:v>
                </c:pt>
                <c:pt idx="280">
                  <c:v>40239</c:v>
                </c:pt>
                <c:pt idx="281">
                  <c:v>40240</c:v>
                </c:pt>
                <c:pt idx="282">
                  <c:v>40241</c:v>
                </c:pt>
                <c:pt idx="283">
                  <c:v>40242</c:v>
                </c:pt>
                <c:pt idx="284">
                  <c:v>40245</c:v>
                </c:pt>
                <c:pt idx="285">
                  <c:v>40246</c:v>
                </c:pt>
                <c:pt idx="286">
                  <c:v>40247</c:v>
                </c:pt>
                <c:pt idx="287">
                  <c:v>40248</c:v>
                </c:pt>
                <c:pt idx="288">
                  <c:v>40249</c:v>
                </c:pt>
                <c:pt idx="289">
                  <c:v>40252</c:v>
                </c:pt>
                <c:pt idx="290">
                  <c:v>40253</c:v>
                </c:pt>
                <c:pt idx="291">
                  <c:v>40254</c:v>
                </c:pt>
                <c:pt idx="292">
                  <c:v>40255</c:v>
                </c:pt>
                <c:pt idx="293">
                  <c:v>40256</c:v>
                </c:pt>
                <c:pt idx="294">
                  <c:v>40259</c:v>
                </c:pt>
                <c:pt idx="295">
                  <c:v>40260</c:v>
                </c:pt>
                <c:pt idx="296">
                  <c:v>40261</c:v>
                </c:pt>
                <c:pt idx="297">
                  <c:v>40262</c:v>
                </c:pt>
                <c:pt idx="298">
                  <c:v>40263</c:v>
                </c:pt>
                <c:pt idx="299">
                  <c:v>40266</c:v>
                </c:pt>
                <c:pt idx="300">
                  <c:v>40267</c:v>
                </c:pt>
                <c:pt idx="301">
                  <c:v>40268</c:v>
                </c:pt>
                <c:pt idx="302">
                  <c:v>40269</c:v>
                </c:pt>
                <c:pt idx="303">
                  <c:v>40270</c:v>
                </c:pt>
                <c:pt idx="304">
                  <c:v>40273</c:v>
                </c:pt>
                <c:pt idx="305">
                  <c:v>40274</c:v>
                </c:pt>
                <c:pt idx="306">
                  <c:v>40275</c:v>
                </c:pt>
                <c:pt idx="307">
                  <c:v>40276</c:v>
                </c:pt>
                <c:pt idx="308">
                  <c:v>40277</c:v>
                </c:pt>
                <c:pt idx="309">
                  <c:v>40280</c:v>
                </c:pt>
                <c:pt idx="310">
                  <c:v>40281</c:v>
                </c:pt>
                <c:pt idx="311">
                  <c:v>40282</c:v>
                </c:pt>
                <c:pt idx="312">
                  <c:v>40283</c:v>
                </c:pt>
                <c:pt idx="313">
                  <c:v>40284</c:v>
                </c:pt>
                <c:pt idx="314">
                  <c:v>40287</c:v>
                </c:pt>
                <c:pt idx="315">
                  <c:v>40288</c:v>
                </c:pt>
                <c:pt idx="316">
                  <c:v>40289</c:v>
                </c:pt>
                <c:pt idx="317">
                  <c:v>40290</c:v>
                </c:pt>
                <c:pt idx="318">
                  <c:v>40291</c:v>
                </c:pt>
                <c:pt idx="319">
                  <c:v>40294</c:v>
                </c:pt>
                <c:pt idx="320">
                  <c:v>40295</c:v>
                </c:pt>
                <c:pt idx="321">
                  <c:v>40296</c:v>
                </c:pt>
                <c:pt idx="322">
                  <c:v>40297</c:v>
                </c:pt>
                <c:pt idx="323">
                  <c:v>40298</c:v>
                </c:pt>
                <c:pt idx="324">
                  <c:v>40301</c:v>
                </c:pt>
                <c:pt idx="325">
                  <c:v>40302</c:v>
                </c:pt>
                <c:pt idx="326">
                  <c:v>40303</c:v>
                </c:pt>
                <c:pt idx="327">
                  <c:v>40304</c:v>
                </c:pt>
                <c:pt idx="328">
                  <c:v>40305</c:v>
                </c:pt>
                <c:pt idx="329">
                  <c:v>40308</c:v>
                </c:pt>
                <c:pt idx="330">
                  <c:v>40309</c:v>
                </c:pt>
                <c:pt idx="331">
                  <c:v>40310</c:v>
                </c:pt>
                <c:pt idx="332">
                  <c:v>40311</c:v>
                </c:pt>
                <c:pt idx="333">
                  <c:v>40312</c:v>
                </c:pt>
                <c:pt idx="334">
                  <c:v>40315</c:v>
                </c:pt>
                <c:pt idx="335">
                  <c:v>40316</c:v>
                </c:pt>
                <c:pt idx="336">
                  <c:v>40317</c:v>
                </c:pt>
                <c:pt idx="337">
                  <c:v>40318</c:v>
                </c:pt>
                <c:pt idx="338">
                  <c:v>40319</c:v>
                </c:pt>
                <c:pt idx="339">
                  <c:v>40322</c:v>
                </c:pt>
                <c:pt idx="340">
                  <c:v>40323</c:v>
                </c:pt>
                <c:pt idx="341">
                  <c:v>40324</c:v>
                </c:pt>
                <c:pt idx="342">
                  <c:v>40325</c:v>
                </c:pt>
                <c:pt idx="343">
                  <c:v>40326</c:v>
                </c:pt>
                <c:pt idx="344">
                  <c:v>40330</c:v>
                </c:pt>
                <c:pt idx="345">
                  <c:v>40331</c:v>
                </c:pt>
                <c:pt idx="346">
                  <c:v>40333</c:v>
                </c:pt>
                <c:pt idx="347">
                  <c:v>40336</c:v>
                </c:pt>
                <c:pt idx="348">
                  <c:v>40337</c:v>
                </c:pt>
                <c:pt idx="349">
                  <c:v>40338</c:v>
                </c:pt>
                <c:pt idx="350">
                  <c:v>40339</c:v>
                </c:pt>
                <c:pt idx="351">
                  <c:v>40340</c:v>
                </c:pt>
                <c:pt idx="352">
                  <c:v>40343</c:v>
                </c:pt>
                <c:pt idx="353">
                  <c:v>40344</c:v>
                </c:pt>
                <c:pt idx="354">
                  <c:v>40345</c:v>
                </c:pt>
                <c:pt idx="355">
                  <c:v>40346</c:v>
                </c:pt>
                <c:pt idx="356">
                  <c:v>40347</c:v>
                </c:pt>
                <c:pt idx="357">
                  <c:v>40350</c:v>
                </c:pt>
                <c:pt idx="358">
                  <c:v>40351</c:v>
                </c:pt>
                <c:pt idx="359">
                  <c:v>40352</c:v>
                </c:pt>
                <c:pt idx="360">
                  <c:v>40353</c:v>
                </c:pt>
                <c:pt idx="361">
                  <c:v>40354</c:v>
                </c:pt>
                <c:pt idx="362">
                  <c:v>40357</c:v>
                </c:pt>
                <c:pt idx="363">
                  <c:v>40358</c:v>
                </c:pt>
                <c:pt idx="364">
                  <c:v>40359</c:v>
                </c:pt>
                <c:pt idx="365">
                  <c:v>40360</c:v>
                </c:pt>
                <c:pt idx="366">
                  <c:v>40361</c:v>
                </c:pt>
                <c:pt idx="367">
                  <c:v>40364</c:v>
                </c:pt>
                <c:pt idx="368">
                  <c:v>40365</c:v>
                </c:pt>
                <c:pt idx="369">
                  <c:v>40366</c:v>
                </c:pt>
                <c:pt idx="370">
                  <c:v>40367</c:v>
                </c:pt>
                <c:pt idx="371">
                  <c:v>40368</c:v>
                </c:pt>
                <c:pt idx="372">
                  <c:v>40371</c:v>
                </c:pt>
                <c:pt idx="373">
                  <c:v>40372</c:v>
                </c:pt>
                <c:pt idx="374">
                  <c:v>40373</c:v>
                </c:pt>
                <c:pt idx="375">
                  <c:v>40374</c:v>
                </c:pt>
                <c:pt idx="376">
                  <c:v>40375</c:v>
                </c:pt>
                <c:pt idx="377">
                  <c:v>40378</c:v>
                </c:pt>
                <c:pt idx="378">
                  <c:v>40379</c:v>
                </c:pt>
                <c:pt idx="379">
                  <c:v>40380</c:v>
                </c:pt>
                <c:pt idx="380">
                  <c:v>40381</c:v>
                </c:pt>
                <c:pt idx="381">
                  <c:v>40382</c:v>
                </c:pt>
                <c:pt idx="382">
                  <c:v>40385</c:v>
                </c:pt>
                <c:pt idx="383">
                  <c:v>40386</c:v>
                </c:pt>
                <c:pt idx="384">
                  <c:v>40387</c:v>
                </c:pt>
                <c:pt idx="385">
                  <c:v>40388</c:v>
                </c:pt>
                <c:pt idx="386">
                  <c:v>40389</c:v>
                </c:pt>
                <c:pt idx="387">
                  <c:v>40392</c:v>
                </c:pt>
                <c:pt idx="388">
                  <c:v>40393</c:v>
                </c:pt>
                <c:pt idx="389">
                  <c:v>40394</c:v>
                </c:pt>
                <c:pt idx="390">
                  <c:v>40395</c:v>
                </c:pt>
                <c:pt idx="391">
                  <c:v>40396</c:v>
                </c:pt>
                <c:pt idx="392">
                  <c:v>40399</c:v>
                </c:pt>
                <c:pt idx="393">
                  <c:v>40400</c:v>
                </c:pt>
                <c:pt idx="394">
                  <c:v>40401</c:v>
                </c:pt>
                <c:pt idx="395">
                  <c:v>40402</c:v>
                </c:pt>
                <c:pt idx="396">
                  <c:v>40403</c:v>
                </c:pt>
                <c:pt idx="397">
                  <c:v>40406</c:v>
                </c:pt>
                <c:pt idx="398">
                  <c:v>40407</c:v>
                </c:pt>
                <c:pt idx="399">
                  <c:v>40408</c:v>
                </c:pt>
                <c:pt idx="400">
                  <c:v>40409</c:v>
                </c:pt>
                <c:pt idx="401">
                  <c:v>40410</c:v>
                </c:pt>
                <c:pt idx="402">
                  <c:v>40413</c:v>
                </c:pt>
                <c:pt idx="403">
                  <c:v>40414</c:v>
                </c:pt>
                <c:pt idx="404">
                  <c:v>40415</c:v>
                </c:pt>
                <c:pt idx="405">
                  <c:v>40416</c:v>
                </c:pt>
                <c:pt idx="406">
                  <c:v>40417</c:v>
                </c:pt>
                <c:pt idx="407">
                  <c:v>40420</c:v>
                </c:pt>
                <c:pt idx="408">
                  <c:v>40421</c:v>
                </c:pt>
                <c:pt idx="409">
                  <c:v>40422</c:v>
                </c:pt>
                <c:pt idx="410">
                  <c:v>40423</c:v>
                </c:pt>
                <c:pt idx="411">
                  <c:v>40424</c:v>
                </c:pt>
                <c:pt idx="412">
                  <c:v>40427</c:v>
                </c:pt>
                <c:pt idx="413">
                  <c:v>40428</c:v>
                </c:pt>
                <c:pt idx="414">
                  <c:v>40429</c:v>
                </c:pt>
                <c:pt idx="415">
                  <c:v>40430</c:v>
                </c:pt>
                <c:pt idx="416">
                  <c:v>40431</c:v>
                </c:pt>
                <c:pt idx="417">
                  <c:v>40434</c:v>
                </c:pt>
                <c:pt idx="418">
                  <c:v>40435</c:v>
                </c:pt>
                <c:pt idx="419">
                  <c:v>40436</c:v>
                </c:pt>
                <c:pt idx="420">
                  <c:v>40437</c:v>
                </c:pt>
                <c:pt idx="421">
                  <c:v>40438</c:v>
                </c:pt>
                <c:pt idx="422">
                  <c:v>40441</c:v>
                </c:pt>
                <c:pt idx="423">
                  <c:v>40442</c:v>
                </c:pt>
                <c:pt idx="424">
                  <c:v>40443</c:v>
                </c:pt>
                <c:pt idx="425">
                  <c:v>40444</c:v>
                </c:pt>
                <c:pt idx="426">
                  <c:v>40445</c:v>
                </c:pt>
                <c:pt idx="427">
                  <c:v>40448</c:v>
                </c:pt>
                <c:pt idx="428">
                  <c:v>40449</c:v>
                </c:pt>
                <c:pt idx="429">
                  <c:v>40450</c:v>
                </c:pt>
                <c:pt idx="430">
                  <c:v>40451</c:v>
                </c:pt>
                <c:pt idx="431">
                  <c:v>40452</c:v>
                </c:pt>
                <c:pt idx="432">
                  <c:v>40455</c:v>
                </c:pt>
                <c:pt idx="433">
                  <c:v>40456</c:v>
                </c:pt>
                <c:pt idx="434">
                  <c:v>40457</c:v>
                </c:pt>
                <c:pt idx="435">
                  <c:v>40458</c:v>
                </c:pt>
                <c:pt idx="436">
                  <c:v>40459</c:v>
                </c:pt>
                <c:pt idx="437">
                  <c:v>40462</c:v>
                </c:pt>
                <c:pt idx="438">
                  <c:v>40463</c:v>
                </c:pt>
                <c:pt idx="439">
                  <c:v>40464</c:v>
                </c:pt>
                <c:pt idx="440">
                  <c:v>40465</c:v>
                </c:pt>
                <c:pt idx="441">
                  <c:v>40466</c:v>
                </c:pt>
                <c:pt idx="442">
                  <c:v>40469</c:v>
                </c:pt>
                <c:pt idx="443">
                  <c:v>40470</c:v>
                </c:pt>
                <c:pt idx="444">
                  <c:v>40471</c:v>
                </c:pt>
                <c:pt idx="445">
                  <c:v>40472</c:v>
                </c:pt>
                <c:pt idx="446">
                  <c:v>40473</c:v>
                </c:pt>
                <c:pt idx="447">
                  <c:v>40476</c:v>
                </c:pt>
                <c:pt idx="448">
                  <c:v>40477</c:v>
                </c:pt>
                <c:pt idx="449">
                  <c:v>40478</c:v>
                </c:pt>
                <c:pt idx="450">
                  <c:v>40479</c:v>
                </c:pt>
                <c:pt idx="451">
                  <c:v>40480</c:v>
                </c:pt>
                <c:pt idx="452">
                  <c:v>40483</c:v>
                </c:pt>
                <c:pt idx="453">
                  <c:v>40484</c:v>
                </c:pt>
                <c:pt idx="454">
                  <c:v>40485</c:v>
                </c:pt>
                <c:pt idx="455">
                  <c:v>40486</c:v>
                </c:pt>
                <c:pt idx="456">
                  <c:v>40487</c:v>
                </c:pt>
                <c:pt idx="457">
                  <c:v>40490</c:v>
                </c:pt>
                <c:pt idx="458">
                  <c:v>40491</c:v>
                </c:pt>
                <c:pt idx="459">
                  <c:v>40492</c:v>
                </c:pt>
                <c:pt idx="460">
                  <c:v>40493</c:v>
                </c:pt>
                <c:pt idx="461">
                  <c:v>40494</c:v>
                </c:pt>
                <c:pt idx="462">
                  <c:v>40497</c:v>
                </c:pt>
                <c:pt idx="463">
                  <c:v>40498</c:v>
                </c:pt>
                <c:pt idx="464">
                  <c:v>40499</c:v>
                </c:pt>
                <c:pt idx="465">
                  <c:v>40500</c:v>
                </c:pt>
                <c:pt idx="466">
                  <c:v>40501</c:v>
                </c:pt>
                <c:pt idx="467">
                  <c:v>40504</c:v>
                </c:pt>
                <c:pt idx="468">
                  <c:v>40505</c:v>
                </c:pt>
                <c:pt idx="469">
                  <c:v>40506</c:v>
                </c:pt>
                <c:pt idx="470">
                  <c:v>40507</c:v>
                </c:pt>
                <c:pt idx="471">
                  <c:v>40508</c:v>
                </c:pt>
                <c:pt idx="472">
                  <c:v>40511</c:v>
                </c:pt>
                <c:pt idx="473">
                  <c:v>40512</c:v>
                </c:pt>
                <c:pt idx="474">
                  <c:v>40513</c:v>
                </c:pt>
                <c:pt idx="475">
                  <c:v>40514</c:v>
                </c:pt>
                <c:pt idx="476">
                  <c:v>40515</c:v>
                </c:pt>
                <c:pt idx="477">
                  <c:v>40518</c:v>
                </c:pt>
                <c:pt idx="478">
                  <c:v>40519</c:v>
                </c:pt>
                <c:pt idx="479">
                  <c:v>40520</c:v>
                </c:pt>
                <c:pt idx="480">
                  <c:v>40521</c:v>
                </c:pt>
                <c:pt idx="481">
                  <c:v>40522</c:v>
                </c:pt>
                <c:pt idx="482">
                  <c:v>40525</c:v>
                </c:pt>
                <c:pt idx="483">
                  <c:v>40526</c:v>
                </c:pt>
                <c:pt idx="484">
                  <c:v>40527</c:v>
                </c:pt>
                <c:pt idx="485">
                  <c:v>40528</c:v>
                </c:pt>
                <c:pt idx="486">
                  <c:v>40529</c:v>
                </c:pt>
                <c:pt idx="487">
                  <c:v>40532</c:v>
                </c:pt>
                <c:pt idx="488">
                  <c:v>40533</c:v>
                </c:pt>
                <c:pt idx="489">
                  <c:v>40534</c:v>
                </c:pt>
                <c:pt idx="490">
                  <c:v>40535</c:v>
                </c:pt>
                <c:pt idx="491">
                  <c:v>40536</c:v>
                </c:pt>
                <c:pt idx="492">
                  <c:v>40539</c:v>
                </c:pt>
                <c:pt idx="493">
                  <c:v>40540</c:v>
                </c:pt>
                <c:pt idx="494">
                  <c:v>40541</c:v>
                </c:pt>
                <c:pt idx="495">
                  <c:v>40542</c:v>
                </c:pt>
                <c:pt idx="496">
                  <c:v>40543</c:v>
                </c:pt>
                <c:pt idx="497">
                  <c:v>40546</c:v>
                </c:pt>
                <c:pt idx="498">
                  <c:v>40547</c:v>
                </c:pt>
                <c:pt idx="499">
                  <c:v>40548</c:v>
                </c:pt>
                <c:pt idx="500">
                  <c:v>40549</c:v>
                </c:pt>
                <c:pt idx="501">
                  <c:v>40550</c:v>
                </c:pt>
                <c:pt idx="502">
                  <c:v>40553</c:v>
                </c:pt>
                <c:pt idx="503">
                  <c:v>40554</c:v>
                </c:pt>
                <c:pt idx="504">
                  <c:v>40555</c:v>
                </c:pt>
                <c:pt idx="505">
                  <c:v>40556</c:v>
                </c:pt>
                <c:pt idx="506">
                  <c:v>40557</c:v>
                </c:pt>
                <c:pt idx="507">
                  <c:v>40560</c:v>
                </c:pt>
                <c:pt idx="508">
                  <c:v>40561</c:v>
                </c:pt>
                <c:pt idx="509">
                  <c:v>40562</c:v>
                </c:pt>
                <c:pt idx="510">
                  <c:v>40563</c:v>
                </c:pt>
                <c:pt idx="511">
                  <c:v>40564</c:v>
                </c:pt>
                <c:pt idx="512">
                  <c:v>40567</c:v>
                </c:pt>
                <c:pt idx="513">
                  <c:v>40568</c:v>
                </c:pt>
                <c:pt idx="514">
                  <c:v>40569</c:v>
                </c:pt>
                <c:pt idx="515">
                  <c:v>40570</c:v>
                </c:pt>
                <c:pt idx="516">
                  <c:v>40571</c:v>
                </c:pt>
                <c:pt idx="517">
                  <c:v>40574</c:v>
                </c:pt>
                <c:pt idx="518">
                  <c:v>40575</c:v>
                </c:pt>
                <c:pt idx="519">
                  <c:v>40576</c:v>
                </c:pt>
                <c:pt idx="520">
                  <c:v>40577</c:v>
                </c:pt>
                <c:pt idx="521">
                  <c:v>40578</c:v>
                </c:pt>
                <c:pt idx="522">
                  <c:v>40581</c:v>
                </c:pt>
                <c:pt idx="523">
                  <c:v>40582</c:v>
                </c:pt>
                <c:pt idx="524">
                  <c:v>40583</c:v>
                </c:pt>
                <c:pt idx="525">
                  <c:v>40584</c:v>
                </c:pt>
                <c:pt idx="526">
                  <c:v>40585</c:v>
                </c:pt>
                <c:pt idx="527">
                  <c:v>40588</c:v>
                </c:pt>
                <c:pt idx="528">
                  <c:v>40589</c:v>
                </c:pt>
                <c:pt idx="529">
                  <c:v>40590</c:v>
                </c:pt>
                <c:pt idx="530">
                  <c:v>40591</c:v>
                </c:pt>
                <c:pt idx="531">
                  <c:v>40592</c:v>
                </c:pt>
                <c:pt idx="532">
                  <c:v>40595</c:v>
                </c:pt>
                <c:pt idx="533">
                  <c:v>40596</c:v>
                </c:pt>
                <c:pt idx="534">
                  <c:v>40597</c:v>
                </c:pt>
                <c:pt idx="535">
                  <c:v>40598</c:v>
                </c:pt>
                <c:pt idx="536">
                  <c:v>40599</c:v>
                </c:pt>
                <c:pt idx="537">
                  <c:v>40602</c:v>
                </c:pt>
                <c:pt idx="538">
                  <c:v>40603</c:v>
                </c:pt>
                <c:pt idx="539">
                  <c:v>40604</c:v>
                </c:pt>
                <c:pt idx="540">
                  <c:v>40605</c:v>
                </c:pt>
                <c:pt idx="541">
                  <c:v>40606</c:v>
                </c:pt>
                <c:pt idx="542">
                  <c:v>40609</c:v>
                </c:pt>
                <c:pt idx="543">
                  <c:v>40610</c:v>
                </c:pt>
                <c:pt idx="544">
                  <c:v>40611</c:v>
                </c:pt>
                <c:pt idx="545">
                  <c:v>40612</c:v>
                </c:pt>
                <c:pt idx="546">
                  <c:v>40613</c:v>
                </c:pt>
                <c:pt idx="547">
                  <c:v>40616</c:v>
                </c:pt>
                <c:pt idx="548">
                  <c:v>40617</c:v>
                </c:pt>
                <c:pt idx="549">
                  <c:v>40618</c:v>
                </c:pt>
                <c:pt idx="550">
                  <c:v>40619</c:v>
                </c:pt>
                <c:pt idx="551">
                  <c:v>40620</c:v>
                </c:pt>
                <c:pt idx="552">
                  <c:v>40623</c:v>
                </c:pt>
                <c:pt idx="553">
                  <c:v>40624</c:v>
                </c:pt>
                <c:pt idx="554">
                  <c:v>40625</c:v>
                </c:pt>
                <c:pt idx="555">
                  <c:v>40626</c:v>
                </c:pt>
                <c:pt idx="556">
                  <c:v>40627</c:v>
                </c:pt>
                <c:pt idx="557">
                  <c:v>40630</c:v>
                </c:pt>
                <c:pt idx="558">
                  <c:v>40631</c:v>
                </c:pt>
                <c:pt idx="559">
                  <c:v>40632</c:v>
                </c:pt>
                <c:pt idx="560">
                  <c:v>40633</c:v>
                </c:pt>
                <c:pt idx="561">
                  <c:v>40634</c:v>
                </c:pt>
                <c:pt idx="562">
                  <c:v>40637</c:v>
                </c:pt>
                <c:pt idx="563">
                  <c:v>40638</c:v>
                </c:pt>
                <c:pt idx="564">
                  <c:v>40639</c:v>
                </c:pt>
                <c:pt idx="565">
                  <c:v>40640</c:v>
                </c:pt>
                <c:pt idx="566">
                  <c:v>40641</c:v>
                </c:pt>
                <c:pt idx="567">
                  <c:v>40644</c:v>
                </c:pt>
                <c:pt idx="568">
                  <c:v>40645</c:v>
                </c:pt>
                <c:pt idx="569">
                  <c:v>40646</c:v>
                </c:pt>
                <c:pt idx="570">
                  <c:v>40647</c:v>
                </c:pt>
                <c:pt idx="571">
                  <c:v>40648</c:v>
                </c:pt>
                <c:pt idx="572">
                  <c:v>40651</c:v>
                </c:pt>
                <c:pt idx="573">
                  <c:v>40652</c:v>
                </c:pt>
                <c:pt idx="574">
                  <c:v>40653</c:v>
                </c:pt>
                <c:pt idx="575">
                  <c:v>40654</c:v>
                </c:pt>
                <c:pt idx="576">
                  <c:v>40655</c:v>
                </c:pt>
                <c:pt idx="577">
                  <c:v>40658</c:v>
                </c:pt>
                <c:pt idx="578">
                  <c:v>40659</c:v>
                </c:pt>
                <c:pt idx="579">
                  <c:v>40660</c:v>
                </c:pt>
                <c:pt idx="580">
                  <c:v>40661</c:v>
                </c:pt>
                <c:pt idx="581">
                  <c:v>40662</c:v>
                </c:pt>
                <c:pt idx="582">
                  <c:v>40665</c:v>
                </c:pt>
                <c:pt idx="583">
                  <c:v>40666</c:v>
                </c:pt>
                <c:pt idx="584">
                  <c:v>40667</c:v>
                </c:pt>
                <c:pt idx="585">
                  <c:v>40668</c:v>
                </c:pt>
                <c:pt idx="586">
                  <c:v>40669</c:v>
                </c:pt>
                <c:pt idx="587">
                  <c:v>40672</c:v>
                </c:pt>
                <c:pt idx="588">
                  <c:v>40673</c:v>
                </c:pt>
                <c:pt idx="589">
                  <c:v>40674</c:v>
                </c:pt>
                <c:pt idx="590">
                  <c:v>40675</c:v>
                </c:pt>
                <c:pt idx="591">
                  <c:v>40676</c:v>
                </c:pt>
                <c:pt idx="592">
                  <c:v>40679</c:v>
                </c:pt>
                <c:pt idx="593">
                  <c:v>40680</c:v>
                </c:pt>
                <c:pt idx="594">
                  <c:v>40681</c:v>
                </c:pt>
                <c:pt idx="595">
                  <c:v>40682</c:v>
                </c:pt>
                <c:pt idx="596">
                  <c:v>40683</c:v>
                </c:pt>
                <c:pt idx="597">
                  <c:v>40686</c:v>
                </c:pt>
                <c:pt idx="598">
                  <c:v>40687</c:v>
                </c:pt>
                <c:pt idx="599">
                  <c:v>40688</c:v>
                </c:pt>
                <c:pt idx="600">
                  <c:v>40689</c:v>
                </c:pt>
                <c:pt idx="601">
                  <c:v>40690</c:v>
                </c:pt>
                <c:pt idx="602">
                  <c:v>40693</c:v>
                </c:pt>
                <c:pt idx="603">
                  <c:v>40694</c:v>
                </c:pt>
                <c:pt idx="604">
                  <c:v>40695</c:v>
                </c:pt>
                <c:pt idx="605">
                  <c:v>40696</c:v>
                </c:pt>
                <c:pt idx="606">
                  <c:v>40697</c:v>
                </c:pt>
                <c:pt idx="607">
                  <c:v>40700</c:v>
                </c:pt>
                <c:pt idx="608">
                  <c:v>40701</c:v>
                </c:pt>
                <c:pt idx="609">
                  <c:v>40702</c:v>
                </c:pt>
                <c:pt idx="610">
                  <c:v>40703</c:v>
                </c:pt>
                <c:pt idx="611">
                  <c:v>40704</c:v>
                </c:pt>
                <c:pt idx="612">
                  <c:v>40707</c:v>
                </c:pt>
                <c:pt idx="613">
                  <c:v>40708</c:v>
                </c:pt>
                <c:pt idx="614">
                  <c:v>40709</c:v>
                </c:pt>
                <c:pt idx="615">
                  <c:v>40710</c:v>
                </c:pt>
                <c:pt idx="616">
                  <c:v>40711</c:v>
                </c:pt>
                <c:pt idx="617">
                  <c:v>40715</c:v>
                </c:pt>
                <c:pt idx="618">
                  <c:v>40716</c:v>
                </c:pt>
                <c:pt idx="619">
                  <c:v>40718</c:v>
                </c:pt>
                <c:pt idx="620">
                  <c:v>40721</c:v>
                </c:pt>
                <c:pt idx="621">
                  <c:v>40722</c:v>
                </c:pt>
                <c:pt idx="622">
                  <c:v>40723</c:v>
                </c:pt>
                <c:pt idx="623">
                  <c:v>40724</c:v>
                </c:pt>
                <c:pt idx="624">
                  <c:v>40725</c:v>
                </c:pt>
                <c:pt idx="625">
                  <c:v>40728</c:v>
                </c:pt>
                <c:pt idx="626">
                  <c:v>40729</c:v>
                </c:pt>
                <c:pt idx="627">
                  <c:v>40730</c:v>
                </c:pt>
                <c:pt idx="628">
                  <c:v>40731</c:v>
                </c:pt>
                <c:pt idx="629">
                  <c:v>40732</c:v>
                </c:pt>
                <c:pt idx="630">
                  <c:v>40735</c:v>
                </c:pt>
                <c:pt idx="631">
                  <c:v>40736</c:v>
                </c:pt>
                <c:pt idx="632">
                  <c:v>40737</c:v>
                </c:pt>
                <c:pt idx="633">
                  <c:v>40738</c:v>
                </c:pt>
                <c:pt idx="634">
                  <c:v>40739</c:v>
                </c:pt>
                <c:pt idx="635">
                  <c:v>40742</c:v>
                </c:pt>
                <c:pt idx="636">
                  <c:v>40743</c:v>
                </c:pt>
                <c:pt idx="637">
                  <c:v>40744</c:v>
                </c:pt>
                <c:pt idx="638">
                  <c:v>40745</c:v>
                </c:pt>
                <c:pt idx="639">
                  <c:v>40746</c:v>
                </c:pt>
                <c:pt idx="640">
                  <c:v>40749</c:v>
                </c:pt>
                <c:pt idx="641">
                  <c:v>40750</c:v>
                </c:pt>
                <c:pt idx="642">
                  <c:v>40751</c:v>
                </c:pt>
                <c:pt idx="643">
                  <c:v>40752</c:v>
                </c:pt>
                <c:pt idx="644">
                  <c:v>40753</c:v>
                </c:pt>
                <c:pt idx="645">
                  <c:v>40757</c:v>
                </c:pt>
                <c:pt idx="646">
                  <c:v>40758</c:v>
                </c:pt>
                <c:pt idx="647">
                  <c:v>40759</c:v>
                </c:pt>
                <c:pt idx="648">
                  <c:v>40760</c:v>
                </c:pt>
                <c:pt idx="649">
                  <c:v>40763</c:v>
                </c:pt>
                <c:pt idx="650">
                  <c:v>40764</c:v>
                </c:pt>
                <c:pt idx="651">
                  <c:v>40765</c:v>
                </c:pt>
                <c:pt idx="652">
                  <c:v>40766</c:v>
                </c:pt>
                <c:pt idx="653">
                  <c:v>40767</c:v>
                </c:pt>
                <c:pt idx="654">
                  <c:v>40770</c:v>
                </c:pt>
                <c:pt idx="655">
                  <c:v>40771</c:v>
                </c:pt>
                <c:pt idx="656">
                  <c:v>40772</c:v>
                </c:pt>
                <c:pt idx="657">
                  <c:v>40773</c:v>
                </c:pt>
                <c:pt idx="658">
                  <c:v>40774</c:v>
                </c:pt>
                <c:pt idx="659">
                  <c:v>40777</c:v>
                </c:pt>
                <c:pt idx="660">
                  <c:v>40778</c:v>
                </c:pt>
                <c:pt idx="661">
                  <c:v>40779</c:v>
                </c:pt>
                <c:pt idx="662">
                  <c:v>40780</c:v>
                </c:pt>
                <c:pt idx="663">
                  <c:v>40781</c:v>
                </c:pt>
                <c:pt idx="664">
                  <c:v>40784</c:v>
                </c:pt>
                <c:pt idx="665">
                  <c:v>40785</c:v>
                </c:pt>
                <c:pt idx="666">
                  <c:v>40788</c:v>
                </c:pt>
                <c:pt idx="667">
                  <c:v>40791</c:v>
                </c:pt>
                <c:pt idx="668">
                  <c:v>40792</c:v>
                </c:pt>
                <c:pt idx="669">
                  <c:v>40793</c:v>
                </c:pt>
                <c:pt idx="670">
                  <c:v>40794</c:v>
                </c:pt>
                <c:pt idx="671">
                  <c:v>40795</c:v>
                </c:pt>
                <c:pt idx="672">
                  <c:v>40798</c:v>
                </c:pt>
                <c:pt idx="673">
                  <c:v>40799</c:v>
                </c:pt>
                <c:pt idx="674">
                  <c:v>40800</c:v>
                </c:pt>
                <c:pt idx="675">
                  <c:v>40801</c:v>
                </c:pt>
                <c:pt idx="676">
                  <c:v>40802</c:v>
                </c:pt>
                <c:pt idx="677">
                  <c:v>40805</c:v>
                </c:pt>
                <c:pt idx="678">
                  <c:v>40806</c:v>
                </c:pt>
                <c:pt idx="679">
                  <c:v>40807</c:v>
                </c:pt>
                <c:pt idx="680">
                  <c:v>40808</c:v>
                </c:pt>
                <c:pt idx="681">
                  <c:v>40809</c:v>
                </c:pt>
                <c:pt idx="682">
                  <c:v>40812</c:v>
                </c:pt>
                <c:pt idx="683">
                  <c:v>40813</c:v>
                </c:pt>
                <c:pt idx="684">
                  <c:v>40814</c:v>
                </c:pt>
                <c:pt idx="685">
                  <c:v>40815</c:v>
                </c:pt>
                <c:pt idx="686">
                  <c:v>40816</c:v>
                </c:pt>
                <c:pt idx="687">
                  <c:v>40819</c:v>
                </c:pt>
                <c:pt idx="688">
                  <c:v>40820</c:v>
                </c:pt>
                <c:pt idx="689">
                  <c:v>40821</c:v>
                </c:pt>
                <c:pt idx="690">
                  <c:v>40822</c:v>
                </c:pt>
                <c:pt idx="691">
                  <c:v>40823</c:v>
                </c:pt>
                <c:pt idx="692">
                  <c:v>40826</c:v>
                </c:pt>
                <c:pt idx="693">
                  <c:v>40827</c:v>
                </c:pt>
                <c:pt idx="694">
                  <c:v>40828</c:v>
                </c:pt>
                <c:pt idx="695">
                  <c:v>40829</c:v>
                </c:pt>
                <c:pt idx="696">
                  <c:v>40830</c:v>
                </c:pt>
                <c:pt idx="697">
                  <c:v>40833</c:v>
                </c:pt>
                <c:pt idx="698">
                  <c:v>40834</c:v>
                </c:pt>
                <c:pt idx="699">
                  <c:v>40835</c:v>
                </c:pt>
                <c:pt idx="700">
                  <c:v>40836</c:v>
                </c:pt>
                <c:pt idx="701">
                  <c:v>40837</c:v>
                </c:pt>
                <c:pt idx="702">
                  <c:v>40840</c:v>
                </c:pt>
                <c:pt idx="703">
                  <c:v>40841</c:v>
                </c:pt>
                <c:pt idx="704">
                  <c:v>40843</c:v>
                </c:pt>
                <c:pt idx="705">
                  <c:v>40844</c:v>
                </c:pt>
                <c:pt idx="706">
                  <c:v>40847</c:v>
                </c:pt>
                <c:pt idx="707">
                  <c:v>40848</c:v>
                </c:pt>
                <c:pt idx="708">
                  <c:v>40849</c:v>
                </c:pt>
                <c:pt idx="709">
                  <c:v>40850</c:v>
                </c:pt>
                <c:pt idx="710">
                  <c:v>40851</c:v>
                </c:pt>
                <c:pt idx="711">
                  <c:v>40854</c:v>
                </c:pt>
                <c:pt idx="712">
                  <c:v>40855</c:v>
                </c:pt>
                <c:pt idx="713">
                  <c:v>40856</c:v>
                </c:pt>
                <c:pt idx="714">
                  <c:v>40857</c:v>
                </c:pt>
                <c:pt idx="715">
                  <c:v>40858</c:v>
                </c:pt>
                <c:pt idx="716">
                  <c:v>40861</c:v>
                </c:pt>
                <c:pt idx="717">
                  <c:v>40862</c:v>
                </c:pt>
                <c:pt idx="718">
                  <c:v>40863</c:v>
                </c:pt>
                <c:pt idx="719">
                  <c:v>40864</c:v>
                </c:pt>
                <c:pt idx="720">
                  <c:v>40865</c:v>
                </c:pt>
                <c:pt idx="721">
                  <c:v>40868</c:v>
                </c:pt>
                <c:pt idx="722">
                  <c:v>40869</c:v>
                </c:pt>
                <c:pt idx="723">
                  <c:v>40870</c:v>
                </c:pt>
                <c:pt idx="724">
                  <c:v>40871</c:v>
                </c:pt>
                <c:pt idx="725">
                  <c:v>40872</c:v>
                </c:pt>
                <c:pt idx="726">
                  <c:v>40875</c:v>
                </c:pt>
                <c:pt idx="727">
                  <c:v>40876</c:v>
                </c:pt>
                <c:pt idx="728">
                  <c:v>40877</c:v>
                </c:pt>
                <c:pt idx="729">
                  <c:v>40878</c:v>
                </c:pt>
                <c:pt idx="730">
                  <c:v>40879</c:v>
                </c:pt>
                <c:pt idx="731">
                  <c:v>40882</c:v>
                </c:pt>
                <c:pt idx="732">
                  <c:v>40883</c:v>
                </c:pt>
                <c:pt idx="733">
                  <c:v>40884</c:v>
                </c:pt>
                <c:pt idx="734">
                  <c:v>40885</c:v>
                </c:pt>
                <c:pt idx="735">
                  <c:v>40886</c:v>
                </c:pt>
                <c:pt idx="736">
                  <c:v>40889</c:v>
                </c:pt>
                <c:pt idx="737">
                  <c:v>40890</c:v>
                </c:pt>
                <c:pt idx="738">
                  <c:v>40891</c:v>
                </c:pt>
                <c:pt idx="739">
                  <c:v>40892</c:v>
                </c:pt>
                <c:pt idx="740">
                  <c:v>40893</c:v>
                </c:pt>
                <c:pt idx="741">
                  <c:v>40896</c:v>
                </c:pt>
                <c:pt idx="742">
                  <c:v>40897</c:v>
                </c:pt>
                <c:pt idx="743">
                  <c:v>40898</c:v>
                </c:pt>
                <c:pt idx="744">
                  <c:v>40899</c:v>
                </c:pt>
                <c:pt idx="745">
                  <c:v>40900</c:v>
                </c:pt>
                <c:pt idx="746">
                  <c:v>40905</c:v>
                </c:pt>
                <c:pt idx="747">
                  <c:v>40906</c:v>
                </c:pt>
                <c:pt idx="748">
                  <c:v>40907</c:v>
                </c:pt>
                <c:pt idx="749">
                  <c:v>40911</c:v>
                </c:pt>
                <c:pt idx="750">
                  <c:v>40912</c:v>
                </c:pt>
                <c:pt idx="751">
                  <c:v>40913</c:v>
                </c:pt>
                <c:pt idx="752">
                  <c:v>40914</c:v>
                </c:pt>
                <c:pt idx="753">
                  <c:v>40917</c:v>
                </c:pt>
                <c:pt idx="754">
                  <c:v>40918</c:v>
                </c:pt>
                <c:pt idx="755">
                  <c:v>40919</c:v>
                </c:pt>
                <c:pt idx="756">
                  <c:v>40920</c:v>
                </c:pt>
                <c:pt idx="757">
                  <c:v>40921</c:v>
                </c:pt>
                <c:pt idx="758">
                  <c:v>40924</c:v>
                </c:pt>
                <c:pt idx="759">
                  <c:v>40925</c:v>
                </c:pt>
                <c:pt idx="760">
                  <c:v>40926</c:v>
                </c:pt>
                <c:pt idx="761">
                  <c:v>40927</c:v>
                </c:pt>
                <c:pt idx="762">
                  <c:v>40928</c:v>
                </c:pt>
                <c:pt idx="763">
                  <c:v>40931</c:v>
                </c:pt>
                <c:pt idx="764">
                  <c:v>40932</c:v>
                </c:pt>
                <c:pt idx="765">
                  <c:v>40933</c:v>
                </c:pt>
                <c:pt idx="766">
                  <c:v>40934</c:v>
                </c:pt>
                <c:pt idx="767">
                  <c:v>40935</c:v>
                </c:pt>
                <c:pt idx="768">
                  <c:v>40938</c:v>
                </c:pt>
                <c:pt idx="769">
                  <c:v>40939</c:v>
                </c:pt>
                <c:pt idx="770">
                  <c:v>40940</c:v>
                </c:pt>
                <c:pt idx="771">
                  <c:v>40941</c:v>
                </c:pt>
                <c:pt idx="772">
                  <c:v>40942</c:v>
                </c:pt>
                <c:pt idx="773">
                  <c:v>40945</c:v>
                </c:pt>
                <c:pt idx="774">
                  <c:v>40946</c:v>
                </c:pt>
                <c:pt idx="775">
                  <c:v>40947</c:v>
                </c:pt>
                <c:pt idx="776">
                  <c:v>40948</c:v>
                </c:pt>
                <c:pt idx="777">
                  <c:v>40949</c:v>
                </c:pt>
                <c:pt idx="778">
                  <c:v>40952</c:v>
                </c:pt>
                <c:pt idx="779">
                  <c:v>40953</c:v>
                </c:pt>
                <c:pt idx="780">
                  <c:v>40954</c:v>
                </c:pt>
                <c:pt idx="781">
                  <c:v>40955</c:v>
                </c:pt>
                <c:pt idx="782">
                  <c:v>40956</c:v>
                </c:pt>
                <c:pt idx="783">
                  <c:v>40961</c:v>
                </c:pt>
                <c:pt idx="784">
                  <c:v>40962</c:v>
                </c:pt>
                <c:pt idx="785">
                  <c:v>40963</c:v>
                </c:pt>
                <c:pt idx="786">
                  <c:v>40966</c:v>
                </c:pt>
                <c:pt idx="787">
                  <c:v>40967</c:v>
                </c:pt>
                <c:pt idx="788">
                  <c:v>40968</c:v>
                </c:pt>
                <c:pt idx="789">
                  <c:v>40969</c:v>
                </c:pt>
                <c:pt idx="790">
                  <c:v>40970</c:v>
                </c:pt>
                <c:pt idx="791">
                  <c:v>40973</c:v>
                </c:pt>
                <c:pt idx="792">
                  <c:v>40974</c:v>
                </c:pt>
                <c:pt idx="793">
                  <c:v>40975</c:v>
                </c:pt>
                <c:pt idx="794">
                  <c:v>40976</c:v>
                </c:pt>
                <c:pt idx="795">
                  <c:v>40977</c:v>
                </c:pt>
                <c:pt idx="796">
                  <c:v>40980</c:v>
                </c:pt>
                <c:pt idx="797">
                  <c:v>40981</c:v>
                </c:pt>
                <c:pt idx="798">
                  <c:v>40982</c:v>
                </c:pt>
                <c:pt idx="799">
                  <c:v>40983</c:v>
                </c:pt>
                <c:pt idx="800">
                  <c:v>40984</c:v>
                </c:pt>
                <c:pt idx="801">
                  <c:v>40987</c:v>
                </c:pt>
                <c:pt idx="802">
                  <c:v>40988</c:v>
                </c:pt>
                <c:pt idx="803">
                  <c:v>40989</c:v>
                </c:pt>
                <c:pt idx="804">
                  <c:v>40990</c:v>
                </c:pt>
                <c:pt idx="805">
                  <c:v>40991</c:v>
                </c:pt>
                <c:pt idx="806">
                  <c:v>40994</c:v>
                </c:pt>
                <c:pt idx="807">
                  <c:v>40995</c:v>
                </c:pt>
                <c:pt idx="808">
                  <c:v>40996</c:v>
                </c:pt>
                <c:pt idx="809">
                  <c:v>40997</c:v>
                </c:pt>
                <c:pt idx="810">
                  <c:v>41001</c:v>
                </c:pt>
                <c:pt idx="811">
                  <c:v>41002</c:v>
                </c:pt>
                <c:pt idx="812">
                  <c:v>41003</c:v>
                </c:pt>
                <c:pt idx="813">
                  <c:v>41004</c:v>
                </c:pt>
                <c:pt idx="814">
                  <c:v>41009</c:v>
                </c:pt>
                <c:pt idx="815">
                  <c:v>41010</c:v>
                </c:pt>
                <c:pt idx="816">
                  <c:v>41011</c:v>
                </c:pt>
                <c:pt idx="817">
                  <c:v>41012</c:v>
                </c:pt>
                <c:pt idx="818">
                  <c:v>41015</c:v>
                </c:pt>
                <c:pt idx="819">
                  <c:v>41016</c:v>
                </c:pt>
                <c:pt idx="820">
                  <c:v>41017</c:v>
                </c:pt>
                <c:pt idx="821">
                  <c:v>41018</c:v>
                </c:pt>
                <c:pt idx="822">
                  <c:v>41019</c:v>
                </c:pt>
                <c:pt idx="823">
                  <c:v>41022</c:v>
                </c:pt>
                <c:pt idx="824">
                  <c:v>41023</c:v>
                </c:pt>
                <c:pt idx="825">
                  <c:v>41024</c:v>
                </c:pt>
                <c:pt idx="826">
                  <c:v>41025</c:v>
                </c:pt>
                <c:pt idx="827">
                  <c:v>41026</c:v>
                </c:pt>
                <c:pt idx="828">
                  <c:v>41029</c:v>
                </c:pt>
                <c:pt idx="829">
                  <c:v>41030</c:v>
                </c:pt>
                <c:pt idx="830">
                  <c:v>41031</c:v>
                </c:pt>
                <c:pt idx="831">
                  <c:v>41032</c:v>
                </c:pt>
                <c:pt idx="832">
                  <c:v>41033</c:v>
                </c:pt>
                <c:pt idx="833">
                  <c:v>41036</c:v>
                </c:pt>
                <c:pt idx="834">
                  <c:v>41037</c:v>
                </c:pt>
                <c:pt idx="835">
                  <c:v>41038</c:v>
                </c:pt>
                <c:pt idx="836">
                  <c:v>41039</c:v>
                </c:pt>
                <c:pt idx="837">
                  <c:v>41040</c:v>
                </c:pt>
                <c:pt idx="838">
                  <c:v>41043</c:v>
                </c:pt>
                <c:pt idx="839">
                  <c:v>41044</c:v>
                </c:pt>
                <c:pt idx="840">
                  <c:v>41045</c:v>
                </c:pt>
                <c:pt idx="841">
                  <c:v>41046</c:v>
                </c:pt>
                <c:pt idx="842">
                  <c:v>41047</c:v>
                </c:pt>
                <c:pt idx="843">
                  <c:v>41050</c:v>
                </c:pt>
                <c:pt idx="844">
                  <c:v>41051</c:v>
                </c:pt>
                <c:pt idx="845">
                  <c:v>41052</c:v>
                </c:pt>
                <c:pt idx="846">
                  <c:v>41053</c:v>
                </c:pt>
                <c:pt idx="847">
                  <c:v>41054</c:v>
                </c:pt>
                <c:pt idx="848">
                  <c:v>41057</c:v>
                </c:pt>
                <c:pt idx="849">
                  <c:v>41058</c:v>
                </c:pt>
                <c:pt idx="850">
                  <c:v>41060</c:v>
                </c:pt>
                <c:pt idx="851">
                  <c:v>41061</c:v>
                </c:pt>
                <c:pt idx="852">
                  <c:v>41064</c:v>
                </c:pt>
                <c:pt idx="853">
                  <c:v>41065</c:v>
                </c:pt>
                <c:pt idx="854">
                  <c:v>41066</c:v>
                </c:pt>
                <c:pt idx="855">
                  <c:v>41068</c:v>
                </c:pt>
                <c:pt idx="856">
                  <c:v>41071</c:v>
                </c:pt>
                <c:pt idx="857">
                  <c:v>41072</c:v>
                </c:pt>
                <c:pt idx="858">
                  <c:v>41073</c:v>
                </c:pt>
                <c:pt idx="859">
                  <c:v>41074</c:v>
                </c:pt>
                <c:pt idx="860">
                  <c:v>41075</c:v>
                </c:pt>
                <c:pt idx="861">
                  <c:v>41078</c:v>
                </c:pt>
                <c:pt idx="862">
                  <c:v>41080</c:v>
                </c:pt>
                <c:pt idx="863">
                  <c:v>41081</c:v>
                </c:pt>
                <c:pt idx="864">
                  <c:v>41082</c:v>
                </c:pt>
                <c:pt idx="865">
                  <c:v>41085</c:v>
                </c:pt>
                <c:pt idx="866">
                  <c:v>41086</c:v>
                </c:pt>
                <c:pt idx="867">
                  <c:v>41087</c:v>
                </c:pt>
                <c:pt idx="868">
                  <c:v>41088</c:v>
                </c:pt>
                <c:pt idx="869">
                  <c:v>41089</c:v>
                </c:pt>
              </c:numCache>
            </c:numRef>
          </c:xVal>
          <c:yVal>
            <c:numRef>
              <c:f>Sheet1!$F$2:$F$871</c:f>
              <c:numCache>
                <c:formatCode>General</c:formatCode>
                <c:ptCount val="870"/>
                <c:pt idx="0">
                  <c:v>23</c:v>
                </c:pt>
                <c:pt idx="1">
                  <c:v>23</c:v>
                </c:pt>
                <c:pt idx="2">
                  <c:v>22.99</c:v>
                </c:pt>
                <c:pt idx="3">
                  <c:v>22.99</c:v>
                </c:pt>
                <c:pt idx="4">
                  <c:v>23</c:v>
                </c:pt>
                <c:pt idx="5">
                  <c:v>23</c:v>
                </c:pt>
                <c:pt idx="6">
                  <c:v>23</c:v>
                </c:pt>
                <c:pt idx="7">
                  <c:v>23</c:v>
                </c:pt>
                <c:pt idx="8">
                  <c:v>23</c:v>
                </c:pt>
                <c:pt idx="9">
                  <c:v>23</c:v>
                </c:pt>
                <c:pt idx="10">
                  <c:v>23.01</c:v>
                </c:pt>
                <c:pt idx="11">
                  <c:v>23.01</c:v>
                </c:pt>
                <c:pt idx="12">
                  <c:v>23.01</c:v>
                </c:pt>
                <c:pt idx="13">
                  <c:v>23.15</c:v>
                </c:pt>
                <c:pt idx="14">
                  <c:v>23.15</c:v>
                </c:pt>
                <c:pt idx="15">
                  <c:v>#N/A</c:v>
                </c:pt>
                <c:pt idx="16">
                  <c:v>#N/A</c:v>
                </c:pt>
                <c:pt idx="17">
                  <c:v>23.15</c:v>
                </c:pt>
                <c:pt idx="18">
                  <c:v>23.5</c:v>
                </c:pt>
                <c:pt idx="19">
                  <c:v>23.53</c:v>
                </c:pt>
                <c:pt idx="20">
                  <c:v>23.52</c:v>
                </c:pt>
                <c:pt idx="21">
                  <c:v>23.52</c:v>
                </c:pt>
                <c:pt idx="22">
                  <c:v>23.52</c:v>
                </c:pt>
                <c:pt idx="23">
                  <c:v>23.52</c:v>
                </c:pt>
                <c:pt idx="24">
                  <c:v>23.52</c:v>
                </c:pt>
                <c:pt idx="25">
                  <c:v>23.52</c:v>
                </c:pt>
                <c:pt idx="26">
                  <c:v>23.52</c:v>
                </c:pt>
                <c:pt idx="27">
                  <c:v>23.52</c:v>
                </c:pt>
                <c:pt idx="28">
                  <c:v>23.5</c:v>
                </c:pt>
                <c:pt idx="29">
                  <c:v>23.5</c:v>
                </c:pt>
                <c:pt idx="30">
                  <c:v>23.5</c:v>
                </c:pt>
                <c:pt idx="31">
                  <c:v>23.5</c:v>
                </c:pt>
                <c:pt idx="32">
                  <c:v>23.5</c:v>
                </c:pt>
                <c:pt idx="33">
                  <c:v>23.5</c:v>
                </c:pt>
                <c:pt idx="34">
                  <c:v>23.51</c:v>
                </c:pt>
                <c:pt idx="35">
                  <c:v>23.51</c:v>
                </c:pt>
                <c:pt idx="36">
                  <c:v>23.51</c:v>
                </c:pt>
                <c:pt idx="37">
                  <c:v>23.52</c:v>
                </c:pt>
                <c:pt idx="38">
                  <c:v>23.52</c:v>
                </c:pt>
                <c:pt idx="39">
                  <c:v>23.52</c:v>
                </c:pt>
                <c:pt idx="40">
                  <c:v>#N/A</c:v>
                </c:pt>
                <c:pt idx="41">
                  <c:v>23.52</c:v>
                </c:pt>
                <c:pt idx="42">
                  <c:v>23.52</c:v>
                </c:pt>
                <c:pt idx="43">
                  <c:v>23.52</c:v>
                </c:pt>
                <c:pt idx="44">
                  <c:v>23.52</c:v>
                </c:pt>
                <c:pt idx="45">
                  <c:v>23.54</c:v>
                </c:pt>
                <c:pt idx="46">
                  <c:v>23.54</c:v>
                </c:pt>
                <c:pt idx="47">
                  <c:v>23.5</c:v>
                </c:pt>
                <c:pt idx="48">
                  <c:v>23.5</c:v>
                </c:pt>
                <c:pt idx="49">
                  <c:v>#N/A</c:v>
                </c:pt>
                <c:pt idx="50">
                  <c:v>#N/A</c:v>
                </c:pt>
                <c:pt idx="51">
                  <c:v>23.5</c:v>
                </c:pt>
                <c:pt idx="52">
                  <c:v>23.5</c:v>
                </c:pt>
                <c:pt idx="53">
                  <c:v>23.5</c:v>
                </c:pt>
                <c:pt idx="54">
                  <c:v>#N/A</c:v>
                </c:pt>
                <c:pt idx="55">
                  <c:v>23.5</c:v>
                </c:pt>
                <c:pt idx="56">
                  <c:v>23.5</c:v>
                </c:pt>
                <c:pt idx="57">
                  <c:v>23.5</c:v>
                </c:pt>
                <c:pt idx="58">
                  <c:v>23.5</c:v>
                </c:pt>
                <c:pt idx="59">
                  <c:v>23.5</c:v>
                </c:pt>
                <c:pt idx="60">
                  <c:v>23.5</c:v>
                </c:pt>
                <c:pt idx="61">
                  <c:v>23.5</c:v>
                </c:pt>
                <c:pt idx="62">
                  <c:v>23.5</c:v>
                </c:pt>
                <c:pt idx="63">
                  <c:v>23.5</c:v>
                </c:pt>
                <c:pt idx="64">
                  <c:v>23.5</c:v>
                </c:pt>
                <c:pt idx="65">
                  <c:v>23.5</c:v>
                </c:pt>
                <c:pt idx="66">
                  <c:v>23.5</c:v>
                </c:pt>
                <c:pt idx="67">
                  <c:v>23.5</c:v>
                </c:pt>
                <c:pt idx="68">
                  <c:v>23.5</c:v>
                </c:pt>
                <c:pt idx="69">
                  <c:v>23.5</c:v>
                </c:pt>
                <c:pt idx="70">
                  <c:v>23.5</c:v>
                </c:pt>
                <c:pt idx="71">
                  <c:v>23.5</c:v>
                </c:pt>
                <c:pt idx="72">
                  <c:v>23.5</c:v>
                </c:pt>
                <c:pt idx="73">
                  <c:v>23.5</c:v>
                </c:pt>
                <c:pt idx="74">
                  <c:v>23.5</c:v>
                </c:pt>
                <c:pt idx="75">
                  <c:v>23.5</c:v>
                </c:pt>
                <c:pt idx="76">
                  <c:v>23.5</c:v>
                </c:pt>
                <c:pt idx="77">
                  <c:v>23.56</c:v>
                </c:pt>
                <c:pt idx="78">
                  <c:v>23.5</c:v>
                </c:pt>
                <c:pt idx="79">
                  <c:v>23.5</c:v>
                </c:pt>
                <c:pt idx="80">
                  <c:v>23.5</c:v>
                </c:pt>
                <c:pt idx="81">
                  <c:v>23.5</c:v>
                </c:pt>
                <c:pt idx="82">
                  <c:v>23.5</c:v>
                </c:pt>
                <c:pt idx="83">
                  <c:v>23.5</c:v>
                </c:pt>
                <c:pt idx="84">
                  <c:v>23.5</c:v>
                </c:pt>
                <c:pt idx="85">
                  <c:v>23.5</c:v>
                </c:pt>
                <c:pt idx="86">
                  <c:v>23.5</c:v>
                </c:pt>
                <c:pt idx="87">
                  <c:v>23.5</c:v>
                </c:pt>
                <c:pt idx="88">
                  <c:v>23.26</c:v>
                </c:pt>
                <c:pt idx="89">
                  <c:v>23.26</c:v>
                </c:pt>
                <c:pt idx="90">
                  <c:v>23.26</c:v>
                </c:pt>
                <c:pt idx="91">
                  <c:v>23.26</c:v>
                </c:pt>
                <c:pt idx="92">
                  <c:v>23.5</c:v>
                </c:pt>
                <c:pt idx="93">
                  <c:v>#N/A</c:v>
                </c:pt>
                <c:pt idx="94">
                  <c:v>23.5</c:v>
                </c:pt>
                <c:pt idx="95">
                  <c:v>23.5</c:v>
                </c:pt>
                <c:pt idx="96">
                  <c:v>23.5</c:v>
                </c:pt>
                <c:pt idx="97">
                  <c:v>23.5</c:v>
                </c:pt>
                <c:pt idx="98">
                  <c:v>23.5</c:v>
                </c:pt>
                <c:pt idx="99">
                  <c:v>#N/A</c:v>
                </c:pt>
                <c:pt idx="100">
                  <c:v>23.5</c:v>
                </c:pt>
                <c:pt idx="101">
                  <c:v>23.5</c:v>
                </c:pt>
                <c:pt idx="102">
                  <c:v>23.5</c:v>
                </c:pt>
                <c:pt idx="103">
                  <c:v>23.5</c:v>
                </c:pt>
                <c:pt idx="104">
                  <c:v>23.5</c:v>
                </c:pt>
                <c:pt idx="105">
                  <c:v>23.5</c:v>
                </c:pt>
                <c:pt idx="106">
                  <c:v>23.5</c:v>
                </c:pt>
                <c:pt idx="107">
                  <c:v>23.5</c:v>
                </c:pt>
                <c:pt idx="108">
                  <c:v>23.5</c:v>
                </c:pt>
                <c:pt idx="109">
                  <c:v>23.5</c:v>
                </c:pt>
                <c:pt idx="110">
                  <c:v>23.6</c:v>
                </c:pt>
                <c:pt idx="111">
                  <c:v>23.7</c:v>
                </c:pt>
                <c:pt idx="112">
                  <c:v>23.7</c:v>
                </c:pt>
                <c:pt idx="113">
                  <c:v>23.7</c:v>
                </c:pt>
                <c:pt idx="114">
                  <c:v>23.7</c:v>
                </c:pt>
                <c:pt idx="115">
                  <c:v>23.7</c:v>
                </c:pt>
                <c:pt idx="116">
                  <c:v>23.7</c:v>
                </c:pt>
                <c:pt idx="117">
                  <c:v>23.7</c:v>
                </c:pt>
                <c:pt idx="118">
                  <c:v>23.78</c:v>
                </c:pt>
                <c:pt idx="119">
                  <c:v>23.78</c:v>
                </c:pt>
                <c:pt idx="120">
                  <c:v>23.78</c:v>
                </c:pt>
                <c:pt idx="121">
                  <c:v>23.78</c:v>
                </c:pt>
                <c:pt idx="122">
                  <c:v>23.78</c:v>
                </c:pt>
                <c:pt idx="123">
                  <c:v>23.78</c:v>
                </c:pt>
                <c:pt idx="124">
                  <c:v>24</c:v>
                </c:pt>
                <c:pt idx="125">
                  <c:v>24</c:v>
                </c:pt>
                <c:pt idx="126">
                  <c:v>24</c:v>
                </c:pt>
                <c:pt idx="127">
                  <c:v>24</c:v>
                </c:pt>
                <c:pt idx="128">
                  <c:v>24</c:v>
                </c:pt>
                <c:pt idx="129">
                  <c:v>24</c:v>
                </c:pt>
                <c:pt idx="130">
                  <c:v>24</c:v>
                </c:pt>
                <c:pt idx="131">
                  <c:v>24</c:v>
                </c:pt>
                <c:pt idx="132">
                  <c:v>24.5</c:v>
                </c:pt>
                <c:pt idx="133">
                  <c:v>24.5</c:v>
                </c:pt>
                <c:pt idx="134">
                  <c:v>24.5</c:v>
                </c:pt>
                <c:pt idx="135">
                  <c:v>24.5</c:v>
                </c:pt>
                <c:pt idx="136">
                  <c:v>24.5</c:v>
                </c:pt>
                <c:pt idx="137">
                  <c:v>24.5</c:v>
                </c:pt>
                <c:pt idx="138">
                  <c:v>24.5</c:v>
                </c:pt>
                <c:pt idx="139">
                  <c:v>24.5</c:v>
                </c:pt>
                <c:pt idx="140">
                  <c:v>24.5</c:v>
                </c:pt>
                <c:pt idx="141">
                  <c:v>24.5</c:v>
                </c:pt>
                <c:pt idx="142">
                  <c:v>24.5</c:v>
                </c:pt>
                <c:pt idx="143">
                  <c:v>24.5</c:v>
                </c:pt>
                <c:pt idx="144">
                  <c:v>24.5</c:v>
                </c:pt>
                <c:pt idx="145">
                  <c:v>24.5</c:v>
                </c:pt>
                <c:pt idx="146">
                  <c:v>24.5</c:v>
                </c:pt>
                <c:pt idx="147">
                  <c:v>24.5</c:v>
                </c:pt>
                <c:pt idx="148">
                  <c:v>24.5</c:v>
                </c:pt>
                <c:pt idx="149">
                  <c:v>24.5</c:v>
                </c:pt>
                <c:pt idx="150">
                  <c:v>#N/A</c:v>
                </c:pt>
                <c:pt idx="151">
                  <c:v>24.5</c:v>
                </c:pt>
                <c:pt idx="152">
                  <c:v>24.5</c:v>
                </c:pt>
                <c:pt idx="153">
                  <c:v>24.5</c:v>
                </c:pt>
                <c:pt idx="154">
                  <c:v>26.03</c:v>
                </c:pt>
                <c:pt idx="155">
                  <c:v>26.3</c:v>
                </c:pt>
                <c:pt idx="156">
                  <c:v>26.3</c:v>
                </c:pt>
                <c:pt idx="157">
                  <c:v>26.3</c:v>
                </c:pt>
                <c:pt idx="158">
                  <c:v>26.4</c:v>
                </c:pt>
                <c:pt idx="159">
                  <c:v>26.42</c:v>
                </c:pt>
                <c:pt idx="160">
                  <c:v>26.5</c:v>
                </c:pt>
                <c:pt idx="161">
                  <c:v>26.5</c:v>
                </c:pt>
                <c:pt idx="162">
                  <c:v>27</c:v>
                </c:pt>
                <c:pt idx="163">
                  <c:v>27</c:v>
                </c:pt>
                <c:pt idx="164">
                  <c:v>27.15</c:v>
                </c:pt>
                <c:pt idx="165">
                  <c:v>#N/A</c:v>
                </c:pt>
                <c:pt idx="166">
                  <c:v>27.16</c:v>
                </c:pt>
                <c:pt idx="167">
                  <c:v>27.16</c:v>
                </c:pt>
                <c:pt idx="168">
                  <c:v>#N/A</c:v>
                </c:pt>
                <c:pt idx="169">
                  <c:v>27.16</c:v>
                </c:pt>
                <c:pt idx="170">
                  <c:v>28</c:v>
                </c:pt>
                <c:pt idx="171">
                  <c:v>28</c:v>
                </c:pt>
                <c:pt idx="172">
                  <c:v>28</c:v>
                </c:pt>
                <c:pt idx="173">
                  <c:v>28</c:v>
                </c:pt>
                <c:pt idx="174">
                  <c:v>28</c:v>
                </c:pt>
                <c:pt idx="175">
                  <c:v>28</c:v>
                </c:pt>
                <c:pt idx="176">
                  <c:v>28</c:v>
                </c:pt>
                <c:pt idx="177">
                  <c:v>28</c:v>
                </c:pt>
                <c:pt idx="178">
                  <c:v>28</c:v>
                </c:pt>
                <c:pt idx="179">
                  <c:v>28</c:v>
                </c:pt>
                <c:pt idx="180">
                  <c:v>28</c:v>
                </c:pt>
                <c:pt idx="181">
                  <c:v>30.8</c:v>
                </c:pt>
                <c:pt idx="182">
                  <c:v>30.8</c:v>
                </c:pt>
                <c:pt idx="183">
                  <c:v>30.8</c:v>
                </c:pt>
                <c:pt idx="184">
                  <c:v>30.8</c:v>
                </c:pt>
                <c:pt idx="185">
                  <c:v>30.8</c:v>
                </c:pt>
                <c:pt idx="186">
                  <c:v>30.8</c:v>
                </c:pt>
                <c:pt idx="187">
                  <c:v>30.8</c:v>
                </c:pt>
                <c:pt idx="188">
                  <c:v>30.8</c:v>
                </c:pt>
                <c:pt idx="189">
                  <c:v>30.8</c:v>
                </c:pt>
                <c:pt idx="190">
                  <c:v>30.8</c:v>
                </c:pt>
                <c:pt idx="191">
                  <c:v>31</c:v>
                </c:pt>
                <c:pt idx="192">
                  <c:v>31</c:v>
                </c:pt>
                <c:pt idx="193">
                  <c:v>31</c:v>
                </c:pt>
                <c:pt idx="194">
                  <c:v>31.1</c:v>
                </c:pt>
                <c:pt idx="195">
                  <c:v>31.1</c:v>
                </c:pt>
                <c:pt idx="196">
                  <c:v>31.1</c:v>
                </c:pt>
                <c:pt idx="197">
                  <c:v>31.1</c:v>
                </c:pt>
                <c:pt idx="198">
                  <c:v>31.1</c:v>
                </c:pt>
                <c:pt idx="199">
                  <c:v>31.5</c:v>
                </c:pt>
                <c:pt idx="200">
                  <c:v>31.5</c:v>
                </c:pt>
                <c:pt idx="201">
                  <c:v>31.5</c:v>
                </c:pt>
                <c:pt idx="202">
                  <c:v>31.5</c:v>
                </c:pt>
                <c:pt idx="203">
                  <c:v>31.51</c:v>
                </c:pt>
                <c:pt idx="204">
                  <c:v>31.51</c:v>
                </c:pt>
                <c:pt idx="205">
                  <c:v>31.51</c:v>
                </c:pt>
                <c:pt idx="206">
                  <c:v>31.76</c:v>
                </c:pt>
                <c:pt idx="207">
                  <c:v>31.93</c:v>
                </c:pt>
                <c:pt idx="208">
                  <c:v>31.93</c:v>
                </c:pt>
                <c:pt idx="209">
                  <c:v>31.93</c:v>
                </c:pt>
                <c:pt idx="210">
                  <c:v>31.93</c:v>
                </c:pt>
                <c:pt idx="211">
                  <c:v>31.93</c:v>
                </c:pt>
                <c:pt idx="212">
                  <c:v>31.93</c:v>
                </c:pt>
                <c:pt idx="213">
                  <c:v>32.1</c:v>
                </c:pt>
                <c:pt idx="214">
                  <c:v>32.1</c:v>
                </c:pt>
                <c:pt idx="215">
                  <c:v>32.1</c:v>
                </c:pt>
                <c:pt idx="216">
                  <c:v>32.24</c:v>
                </c:pt>
                <c:pt idx="217">
                  <c:v>32.24</c:v>
                </c:pt>
                <c:pt idx="218">
                  <c:v>32.24</c:v>
                </c:pt>
                <c:pt idx="219">
                  <c:v>32.31</c:v>
                </c:pt>
                <c:pt idx="220">
                  <c:v>32.31</c:v>
                </c:pt>
                <c:pt idx="221">
                  <c:v>32.31</c:v>
                </c:pt>
                <c:pt idx="222">
                  <c:v>32.31</c:v>
                </c:pt>
                <c:pt idx="223">
                  <c:v>32.31</c:v>
                </c:pt>
                <c:pt idx="224">
                  <c:v>32.31</c:v>
                </c:pt>
                <c:pt idx="225">
                  <c:v>32.31</c:v>
                </c:pt>
                <c:pt idx="226">
                  <c:v>32.31</c:v>
                </c:pt>
                <c:pt idx="227">
                  <c:v>32.31</c:v>
                </c:pt>
                <c:pt idx="228">
                  <c:v>32.31</c:v>
                </c:pt>
                <c:pt idx="229">
                  <c:v>32.31</c:v>
                </c:pt>
                <c:pt idx="230">
                  <c:v>32.31</c:v>
                </c:pt>
                <c:pt idx="231">
                  <c:v>32.31</c:v>
                </c:pt>
                <c:pt idx="232">
                  <c:v>32.39</c:v>
                </c:pt>
                <c:pt idx="233">
                  <c:v>32.39</c:v>
                </c:pt>
                <c:pt idx="234">
                  <c:v>#N/A</c:v>
                </c:pt>
                <c:pt idx="235">
                  <c:v>32.39</c:v>
                </c:pt>
                <c:pt idx="236">
                  <c:v>32.39</c:v>
                </c:pt>
                <c:pt idx="237">
                  <c:v>32.39</c:v>
                </c:pt>
                <c:pt idx="238">
                  <c:v>32.39</c:v>
                </c:pt>
                <c:pt idx="239">
                  <c:v>32.39</c:v>
                </c:pt>
                <c:pt idx="240">
                  <c:v>32.53</c:v>
                </c:pt>
                <c:pt idx="241">
                  <c:v>32.53</c:v>
                </c:pt>
                <c:pt idx="242">
                  <c:v>32.53</c:v>
                </c:pt>
                <c:pt idx="243">
                  <c:v>32.53</c:v>
                </c:pt>
                <c:pt idx="244">
                  <c:v>32.53</c:v>
                </c:pt>
                <c:pt idx="245">
                  <c:v>32.53</c:v>
                </c:pt>
                <c:pt idx="246">
                  <c:v>32.53</c:v>
                </c:pt>
                <c:pt idx="247">
                  <c:v>32.53</c:v>
                </c:pt>
                <c:pt idx="248">
                  <c:v>32.53</c:v>
                </c:pt>
                <c:pt idx="249">
                  <c:v>32.53</c:v>
                </c:pt>
                <c:pt idx="250">
                  <c:v>32.659999999999997</c:v>
                </c:pt>
                <c:pt idx="251">
                  <c:v>32.659999999999997</c:v>
                </c:pt>
                <c:pt idx="252">
                  <c:v>32.71</c:v>
                </c:pt>
                <c:pt idx="253">
                  <c:v>32.71</c:v>
                </c:pt>
                <c:pt idx="254">
                  <c:v>32.76</c:v>
                </c:pt>
                <c:pt idx="255">
                  <c:v>32.76</c:v>
                </c:pt>
                <c:pt idx="256">
                  <c:v>32.76</c:v>
                </c:pt>
                <c:pt idx="257">
                  <c:v>32.76</c:v>
                </c:pt>
                <c:pt idx="258">
                  <c:v>32.76</c:v>
                </c:pt>
                <c:pt idx="259">
                  <c:v>33.5</c:v>
                </c:pt>
                <c:pt idx="260">
                  <c:v>34</c:v>
                </c:pt>
                <c:pt idx="261">
                  <c:v>35</c:v>
                </c:pt>
                <c:pt idx="262">
                  <c:v>36.5</c:v>
                </c:pt>
                <c:pt idx="263">
                  <c:v>36.5</c:v>
                </c:pt>
                <c:pt idx="264">
                  <c:v>36.5</c:v>
                </c:pt>
                <c:pt idx="265">
                  <c:v>36.5</c:v>
                </c:pt>
                <c:pt idx="266">
                  <c:v>36.5</c:v>
                </c:pt>
                <c:pt idx="267">
                  <c:v>36.5</c:v>
                </c:pt>
                <c:pt idx="268">
                  <c:v>36.5</c:v>
                </c:pt>
                <c:pt idx="269">
                  <c:v>#N/A</c:v>
                </c:pt>
                <c:pt idx="270">
                  <c:v>#N/A</c:v>
                </c:pt>
                <c:pt idx="271">
                  <c:v>36.5</c:v>
                </c:pt>
                <c:pt idx="272">
                  <c:v>36.5</c:v>
                </c:pt>
                <c:pt idx="273">
                  <c:v>40.15</c:v>
                </c:pt>
                <c:pt idx="274">
                  <c:v>40.15</c:v>
                </c:pt>
                <c:pt idx="275">
                  <c:v>40.15</c:v>
                </c:pt>
                <c:pt idx="276">
                  <c:v>40.15</c:v>
                </c:pt>
                <c:pt idx="277">
                  <c:v>40.15</c:v>
                </c:pt>
                <c:pt idx="278">
                  <c:v>39</c:v>
                </c:pt>
                <c:pt idx="279">
                  <c:v>39</c:v>
                </c:pt>
                <c:pt idx="280">
                  <c:v>40</c:v>
                </c:pt>
                <c:pt idx="281">
                  <c:v>40</c:v>
                </c:pt>
                <c:pt idx="282">
                  <c:v>40</c:v>
                </c:pt>
                <c:pt idx="283">
                  <c:v>40</c:v>
                </c:pt>
                <c:pt idx="284">
                  <c:v>40</c:v>
                </c:pt>
                <c:pt idx="285">
                  <c:v>40</c:v>
                </c:pt>
                <c:pt idx="286">
                  <c:v>40</c:v>
                </c:pt>
                <c:pt idx="287">
                  <c:v>40</c:v>
                </c:pt>
                <c:pt idx="288">
                  <c:v>40.01</c:v>
                </c:pt>
                <c:pt idx="289">
                  <c:v>40.01</c:v>
                </c:pt>
                <c:pt idx="290">
                  <c:v>40</c:v>
                </c:pt>
                <c:pt idx="291">
                  <c:v>40</c:v>
                </c:pt>
                <c:pt idx="292">
                  <c:v>40</c:v>
                </c:pt>
                <c:pt idx="293">
                  <c:v>40</c:v>
                </c:pt>
                <c:pt idx="294">
                  <c:v>40</c:v>
                </c:pt>
                <c:pt idx="295">
                  <c:v>40</c:v>
                </c:pt>
                <c:pt idx="296">
                  <c:v>40</c:v>
                </c:pt>
                <c:pt idx="297">
                  <c:v>40</c:v>
                </c:pt>
                <c:pt idx="298">
                  <c:v>40</c:v>
                </c:pt>
                <c:pt idx="299">
                  <c:v>40</c:v>
                </c:pt>
                <c:pt idx="300">
                  <c:v>#N/A</c:v>
                </c:pt>
                <c:pt idx="301">
                  <c:v>40</c:v>
                </c:pt>
                <c:pt idx="302">
                  <c:v>40</c:v>
                </c:pt>
                <c:pt idx="303">
                  <c:v>#N/A</c:v>
                </c:pt>
                <c:pt idx="304">
                  <c:v>#N/A</c:v>
                </c:pt>
                <c:pt idx="305">
                  <c:v>40</c:v>
                </c:pt>
                <c:pt idx="306">
                  <c:v>40</c:v>
                </c:pt>
                <c:pt idx="307">
                  <c:v>40</c:v>
                </c:pt>
                <c:pt idx="308">
                  <c:v>40</c:v>
                </c:pt>
                <c:pt idx="309">
                  <c:v>39</c:v>
                </c:pt>
                <c:pt idx="310">
                  <c:v>39</c:v>
                </c:pt>
                <c:pt idx="311">
                  <c:v>39.020000000000003</c:v>
                </c:pt>
                <c:pt idx="312">
                  <c:v>39.07</c:v>
                </c:pt>
                <c:pt idx="313">
                  <c:v>39.1</c:v>
                </c:pt>
                <c:pt idx="314">
                  <c:v>39.119999999999997</c:v>
                </c:pt>
                <c:pt idx="315">
                  <c:v>39.119999999999997</c:v>
                </c:pt>
                <c:pt idx="316">
                  <c:v>39.119999999999997</c:v>
                </c:pt>
                <c:pt idx="317">
                  <c:v>39.200000000000003</c:v>
                </c:pt>
                <c:pt idx="318">
                  <c:v>39.200000000000003</c:v>
                </c:pt>
                <c:pt idx="319">
                  <c:v>39.200000000000003</c:v>
                </c:pt>
                <c:pt idx="320">
                  <c:v>39.200000000000003</c:v>
                </c:pt>
                <c:pt idx="321">
                  <c:v>39.200000000000003</c:v>
                </c:pt>
                <c:pt idx="322">
                  <c:v>39.200000000000003</c:v>
                </c:pt>
                <c:pt idx="323">
                  <c:v>39.200000000000003</c:v>
                </c:pt>
                <c:pt idx="324">
                  <c:v>39.200000000000003</c:v>
                </c:pt>
                <c:pt idx="325">
                  <c:v>39.200000000000003</c:v>
                </c:pt>
                <c:pt idx="326">
                  <c:v>39.200000000000003</c:v>
                </c:pt>
                <c:pt idx="327">
                  <c:v>39.200000000000003</c:v>
                </c:pt>
                <c:pt idx="328">
                  <c:v>39.200000000000003</c:v>
                </c:pt>
                <c:pt idx="329">
                  <c:v>39.200000000000003</c:v>
                </c:pt>
                <c:pt idx="330">
                  <c:v>39.200000000000003</c:v>
                </c:pt>
                <c:pt idx="331">
                  <c:v>39.200000000000003</c:v>
                </c:pt>
                <c:pt idx="332">
                  <c:v>39.200000000000003</c:v>
                </c:pt>
                <c:pt idx="333">
                  <c:v>39.200000000000003</c:v>
                </c:pt>
                <c:pt idx="334">
                  <c:v>39.200000000000003</c:v>
                </c:pt>
                <c:pt idx="335">
                  <c:v>39.200000000000003</c:v>
                </c:pt>
                <c:pt idx="336">
                  <c:v>39.200000000000003</c:v>
                </c:pt>
                <c:pt idx="337">
                  <c:v>39.200000000000003</c:v>
                </c:pt>
                <c:pt idx="338">
                  <c:v>39.380000000000003</c:v>
                </c:pt>
                <c:pt idx="339">
                  <c:v>39.380000000000003</c:v>
                </c:pt>
                <c:pt idx="340">
                  <c:v>39.380000000000003</c:v>
                </c:pt>
                <c:pt idx="341">
                  <c:v>39.51</c:v>
                </c:pt>
                <c:pt idx="342">
                  <c:v>39.51</c:v>
                </c:pt>
                <c:pt idx="343">
                  <c:v>39.51</c:v>
                </c:pt>
                <c:pt idx="344">
                  <c:v>39.51</c:v>
                </c:pt>
                <c:pt idx="345">
                  <c:v>39.51</c:v>
                </c:pt>
                <c:pt idx="346">
                  <c:v>39.51</c:v>
                </c:pt>
                <c:pt idx="347">
                  <c:v>39.51</c:v>
                </c:pt>
                <c:pt idx="348">
                  <c:v>39.51</c:v>
                </c:pt>
                <c:pt idx="349">
                  <c:v>39.51</c:v>
                </c:pt>
                <c:pt idx="350">
                  <c:v>39.51</c:v>
                </c:pt>
                <c:pt idx="351">
                  <c:v>39.51</c:v>
                </c:pt>
                <c:pt idx="352">
                  <c:v>39.51</c:v>
                </c:pt>
                <c:pt idx="353">
                  <c:v>39.51</c:v>
                </c:pt>
                <c:pt idx="354">
                  <c:v>39.51</c:v>
                </c:pt>
                <c:pt idx="355">
                  <c:v>39.51</c:v>
                </c:pt>
                <c:pt idx="356">
                  <c:v>39.51</c:v>
                </c:pt>
                <c:pt idx="357">
                  <c:v>39.51</c:v>
                </c:pt>
                <c:pt idx="358">
                  <c:v>39.51</c:v>
                </c:pt>
                <c:pt idx="359">
                  <c:v>39.51</c:v>
                </c:pt>
                <c:pt idx="360">
                  <c:v>39.51</c:v>
                </c:pt>
                <c:pt idx="361">
                  <c:v>40.21</c:v>
                </c:pt>
                <c:pt idx="362">
                  <c:v>40.299999999999997</c:v>
                </c:pt>
                <c:pt idx="363">
                  <c:v>40.299999999999997</c:v>
                </c:pt>
                <c:pt idx="364">
                  <c:v>40.6</c:v>
                </c:pt>
                <c:pt idx="365">
                  <c:v>40.6</c:v>
                </c:pt>
                <c:pt idx="366">
                  <c:v>40.6</c:v>
                </c:pt>
                <c:pt idx="367">
                  <c:v>40.61</c:v>
                </c:pt>
                <c:pt idx="368">
                  <c:v>40.61</c:v>
                </c:pt>
                <c:pt idx="369">
                  <c:v>40.75</c:v>
                </c:pt>
                <c:pt idx="370">
                  <c:v>40.75</c:v>
                </c:pt>
                <c:pt idx="371">
                  <c:v>40.85</c:v>
                </c:pt>
                <c:pt idx="372">
                  <c:v>41</c:v>
                </c:pt>
                <c:pt idx="373">
                  <c:v>41</c:v>
                </c:pt>
                <c:pt idx="374">
                  <c:v>41</c:v>
                </c:pt>
                <c:pt idx="375">
                  <c:v>41</c:v>
                </c:pt>
                <c:pt idx="376">
                  <c:v>41</c:v>
                </c:pt>
                <c:pt idx="377">
                  <c:v>41</c:v>
                </c:pt>
                <c:pt idx="378">
                  <c:v>41</c:v>
                </c:pt>
                <c:pt idx="379">
                  <c:v>41.01</c:v>
                </c:pt>
                <c:pt idx="380">
                  <c:v>41.01</c:v>
                </c:pt>
                <c:pt idx="381">
                  <c:v>41.01</c:v>
                </c:pt>
                <c:pt idx="382">
                  <c:v>41.01</c:v>
                </c:pt>
                <c:pt idx="383">
                  <c:v>41.01</c:v>
                </c:pt>
                <c:pt idx="384">
                  <c:v>41.01</c:v>
                </c:pt>
                <c:pt idx="385">
                  <c:v>41.01</c:v>
                </c:pt>
                <c:pt idx="386">
                  <c:v>41.01</c:v>
                </c:pt>
                <c:pt idx="387">
                  <c:v>#N/A</c:v>
                </c:pt>
                <c:pt idx="388">
                  <c:v>41.01</c:v>
                </c:pt>
                <c:pt idx="389">
                  <c:v>41.01</c:v>
                </c:pt>
                <c:pt idx="390">
                  <c:v>41.01</c:v>
                </c:pt>
                <c:pt idx="391">
                  <c:v>41.01</c:v>
                </c:pt>
                <c:pt idx="392">
                  <c:v>41.01</c:v>
                </c:pt>
                <c:pt idx="393">
                  <c:v>41.04</c:v>
                </c:pt>
                <c:pt idx="394">
                  <c:v>41.04</c:v>
                </c:pt>
                <c:pt idx="395">
                  <c:v>41.04</c:v>
                </c:pt>
                <c:pt idx="396">
                  <c:v>41.17</c:v>
                </c:pt>
                <c:pt idx="397">
                  <c:v>41.17</c:v>
                </c:pt>
                <c:pt idx="398">
                  <c:v>41.17</c:v>
                </c:pt>
                <c:pt idx="399">
                  <c:v>41.17</c:v>
                </c:pt>
                <c:pt idx="400">
                  <c:v>41.17</c:v>
                </c:pt>
                <c:pt idx="401">
                  <c:v>41.17</c:v>
                </c:pt>
                <c:pt idx="402">
                  <c:v>41.17</c:v>
                </c:pt>
                <c:pt idx="403">
                  <c:v>41.17</c:v>
                </c:pt>
                <c:pt idx="404">
                  <c:v>41.17</c:v>
                </c:pt>
                <c:pt idx="405">
                  <c:v>41.17</c:v>
                </c:pt>
                <c:pt idx="406">
                  <c:v>41.27</c:v>
                </c:pt>
                <c:pt idx="407">
                  <c:v>41.27</c:v>
                </c:pt>
                <c:pt idx="408">
                  <c:v>#N/A</c:v>
                </c:pt>
                <c:pt idx="409">
                  <c:v>41.27</c:v>
                </c:pt>
                <c:pt idx="410">
                  <c:v>41.27</c:v>
                </c:pt>
                <c:pt idx="411">
                  <c:v>41.27</c:v>
                </c:pt>
                <c:pt idx="412">
                  <c:v>41.27</c:v>
                </c:pt>
                <c:pt idx="413">
                  <c:v>41.27</c:v>
                </c:pt>
                <c:pt idx="414">
                  <c:v>41.27</c:v>
                </c:pt>
                <c:pt idx="415">
                  <c:v>41.27</c:v>
                </c:pt>
                <c:pt idx="416">
                  <c:v>#N/A</c:v>
                </c:pt>
                <c:pt idx="417">
                  <c:v>41.27</c:v>
                </c:pt>
                <c:pt idx="418">
                  <c:v>41.27</c:v>
                </c:pt>
                <c:pt idx="419">
                  <c:v>41.27</c:v>
                </c:pt>
                <c:pt idx="420">
                  <c:v>41.27</c:v>
                </c:pt>
                <c:pt idx="421">
                  <c:v>41.27</c:v>
                </c:pt>
                <c:pt idx="422">
                  <c:v>41.27</c:v>
                </c:pt>
                <c:pt idx="423">
                  <c:v>41.27</c:v>
                </c:pt>
                <c:pt idx="424">
                  <c:v>41.27</c:v>
                </c:pt>
                <c:pt idx="425">
                  <c:v>41.27</c:v>
                </c:pt>
                <c:pt idx="426">
                  <c:v>#N/A</c:v>
                </c:pt>
                <c:pt idx="427">
                  <c:v>41.27</c:v>
                </c:pt>
                <c:pt idx="428">
                  <c:v>41.27</c:v>
                </c:pt>
                <c:pt idx="429">
                  <c:v>41.27</c:v>
                </c:pt>
                <c:pt idx="430">
                  <c:v>41.27</c:v>
                </c:pt>
                <c:pt idx="431">
                  <c:v>41.27</c:v>
                </c:pt>
                <c:pt idx="432">
                  <c:v>41.27</c:v>
                </c:pt>
                <c:pt idx="433">
                  <c:v>43</c:v>
                </c:pt>
                <c:pt idx="434">
                  <c:v>43.5</c:v>
                </c:pt>
                <c:pt idx="435">
                  <c:v>43.5</c:v>
                </c:pt>
                <c:pt idx="436">
                  <c:v>43.5</c:v>
                </c:pt>
                <c:pt idx="437">
                  <c:v>43.5</c:v>
                </c:pt>
                <c:pt idx="438">
                  <c:v>43.5</c:v>
                </c:pt>
                <c:pt idx="439">
                  <c:v>43.5</c:v>
                </c:pt>
                <c:pt idx="440">
                  <c:v>44.15</c:v>
                </c:pt>
                <c:pt idx="441">
                  <c:v>44.5</c:v>
                </c:pt>
                <c:pt idx="442">
                  <c:v>44.5</c:v>
                </c:pt>
                <c:pt idx="443">
                  <c:v>44.5</c:v>
                </c:pt>
                <c:pt idx="444">
                  <c:v>44.5</c:v>
                </c:pt>
                <c:pt idx="445">
                  <c:v>44.5</c:v>
                </c:pt>
                <c:pt idx="446">
                  <c:v>44.5</c:v>
                </c:pt>
                <c:pt idx="447">
                  <c:v>44.5</c:v>
                </c:pt>
                <c:pt idx="448">
                  <c:v>44.5</c:v>
                </c:pt>
                <c:pt idx="449">
                  <c:v>44.5</c:v>
                </c:pt>
                <c:pt idx="450">
                  <c:v>44.5</c:v>
                </c:pt>
                <c:pt idx="451">
                  <c:v>44.75</c:v>
                </c:pt>
                <c:pt idx="452">
                  <c:v>45.2</c:v>
                </c:pt>
                <c:pt idx="453">
                  <c:v>45.2</c:v>
                </c:pt>
                <c:pt idx="454">
                  <c:v>45.2</c:v>
                </c:pt>
                <c:pt idx="455">
                  <c:v>45.2</c:v>
                </c:pt>
                <c:pt idx="456">
                  <c:v>#N/A</c:v>
                </c:pt>
                <c:pt idx="457">
                  <c:v>45.2</c:v>
                </c:pt>
                <c:pt idx="458">
                  <c:v>45.2</c:v>
                </c:pt>
                <c:pt idx="459">
                  <c:v>45.2</c:v>
                </c:pt>
                <c:pt idx="460">
                  <c:v>45.2</c:v>
                </c:pt>
                <c:pt idx="461">
                  <c:v>45.2</c:v>
                </c:pt>
                <c:pt idx="462">
                  <c:v>45.2</c:v>
                </c:pt>
                <c:pt idx="463">
                  <c:v>45.2</c:v>
                </c:pt>
                <c:pt idx="464">
                  <c:v>45.2</c:v>
                </c:pt>
                <c:pt idx="465">
                  <c:v>45.2</c:v>
                </c:pt>
                <c:pt idx="466">
                  <c:v>45.2</c:v>
                </c:pt>
                <c:pt idx="467">
                  <c:v>45.2</c:v>
                </c:pt>
                <c:pt idx="468">
                  <c:v>45.2</c:v>
                </c:pt>
                <c:pt idx="469">
                  <c:v>45.51</c:v>
                </c:pt>
                <c:pt idx="470">
                  <c:v>45.51</c:v>
                </c:pt>
                <c:pt idx="471">
                  <c:v>45.51</c:v>
                </c:pt>
                <c:pt idx="472">
                  <c:v>45.56</c:v>
                </c:pt>
                <c:pt idx="473">
                  <c:v>45.8</c:v>
                </c:pt>
                <c:pt idx="474">
                  <c:v>45.8</c:v>
                </c:pt>
                <c:pt idx="475">
                  <c:v>47</c:v>
                </c:pt>
                <c:pt idx="476">
                  <c:v>47</c:v>
                </c:pt>
                <c:pt idx="477">
                  <c:v>47.05</c:v>
                </c:pt>
                <c:pt idx="478">
                  <c:v>47.05</c:v>
                </c:pt>
                <c:pt idx="479">
                  <c:v>47.05</c:v>
                </c:pt>
                <c:pt idx="480">
                  <c:v>47.05</c:v>
                </c:pt>
                <c:pt idx="481">
                  <c:v>47.75</c:v>
                </c:pt>
                <c:pt idx="482">
                  <c:v>47.75</c:v>
                </c:pt>
                <c:pt idx="483">
                  <c:v>47.75</c:v>
                </c:pt>
                <c:pt idx="484">
                  <c:v>47.75</c:v>
                </c:pt>
                <c:pt idx="485">
                  <c:v>47.75</c:v>
                </c:pt>
                <c:pt idx="486">
                  <c:v>47.75</c:v>
                </c:pt>
                <c:pt idx="487">
                  <c:v>47.75</c:v>
                </c:pt>
                <c:pt idx="488">
                  <c:v>47.75</c:v>
                </c:pt>
                <c:pt idx="489">
                  <c:v>47.75</c:v>
                </c:pt>
                <c:pt idx="490">
                  <c:v>47.75</c:v>
                </c:pt>
                <c:pt idx="491">
                  <c:v>47.8</c:v>
                </c:pt>
                <c:pt idx="492">
                  <c:v>#N/A</c:v>
                </c:pt>
                <c:pt idx="493">
                  <c:v>47.8</c:v>
                </c:pt>
                <c:pt idx="494">
                  <c:v>47.81</c:v>
                </c:pt>
                <c:pt idx="495">
                  <c:v>47.81</c:v>
                </c:pt>
                <c:pt idx="496">
                  <c:v>47.81</c:v>
                </c:pt>
                <c:pt idx="497">
                  <c:v>47.81</c:v>
                </c:pt>
                <c:pt idx="498">
                  <c:v>47.81</c:v>
                </c:pt>
                <c:pt idx="499">
                  <c:v>47.81</c:v>
                </c:pt>
                <c:pt idx="500">
                  <c:v>47.81</c:v>
                </c:pt>
                <c:pt idx="501">
                  <c:v>47.84</c:v>
                </c:pt>
                <c:pt idx="502">
                  <c:v>48</c:v>
                </c:pt>
                <c:pt idx="503">
                  <c:v>48</c:v>
                </c:pt>
                <c:pt idx="504">
                  <c:v>48</c:v>
                </c:pt>
                <c:pt idx="505">
                  <c:v>48</c:v>
                </c:pt>
                <c:pt idx="506">
                  <c:v>50</c:v>
                </c:pt>
                <c:pt idx="507">
                  <c:v>48.5</c:v>
                </c:pt>
                <c:pt idx="508">
                  <c:v>48.5</c:v>
                </c:pt>
                <c:pt idx="509">
                  <c:v>48.56</c:v>
                </c:pt>
                <c:pt idx="510">
                  <c:v>48.56</c:v>
                </c:pt>
                <c:pt idx="511">
                  <c:v>49</c:v>
                </c:pt>
                <c:pt idx="512">
                  <c:v>49</c:v>
                </c:pt>
                <c:pt idx="513">
                  <c:v>50</c:v>
                </c:pt>
                <c:pt idx="514">
                  <c:v>50</c:v>
                </c:pt>
                <c:pt idx="515">
                  <c:v>50</c:v>
                </c:pt>
                <c:pt idx="516">
                  <c:v>50</c:v>
                </c:pt>
                <c:pt idx="517">
                  <c:v>50</c:v>
                </c:pt>
                <c:pt idx="518">
                  <c:v>50</c:v>
                </c:pt>
                <c:pt idx="519">
                  <c:v>50</c:v>
                </c:pt>
                <c:pt idx="520">
                  <c:v>50</c:v>
                </c:pt>
                <c:pt idx="521">
                  <c:v>50</c:v>
                </c:pt>
                <c:pt idx="522">
                  <c:v>50</c:v>
                </c:pt>
                <c:pt idx="523">
                  <c:v>50</c:v>
                </c:pt>
                <c:pt idx="524">
                  <c:v>50</c:v>
                </c:pt>
                <c:pt idx="525">
                  <c:v>50</c:v>
                </c:pt>
                <c:pt idx="526">
                  <c:v>50.01</c:v>
                </c:pt>
                <c:pt idx="527">
                  <c:v>50.01</c:v>
                </c:pt>
                <c:pt idx="528">
                  <c:v>50.01</c:v>
                </c:pt>
                <c:pt idx="529">
                  <c:v>50</c:v>
                </c:pt>
                <c:pt idx="530">
                  <c:v>50</c:v>
                </c:pt>
                <c:pt idx="531">
                  <c:v>50</c:v>
                </c:pt>
                <c:pt idx="532">
                  <c:v>50</c:v>
                </c:pt>
                <c:pt idx="533">
                  <c:v>50</c:v>
                </c:pt>
                <c:pt idx="534">
                  <c:v>50</c:v>
                </c:pt>
                <c:pt idx="535">
                  <c:v>50</c:v>
                </c:pt>
                <c:pt idx="536">
                  <c:v>50</c:v>
                </c:pt>
                <c:pt idx="537">
                  <c:v>50</c:v>
                </c:pt>
                <c:pt idx="538">
                  <c:v>50</c:v>
                </c:pt>
                <c:pt idx="539">
                  <c:v>50</c:v>
                </c:pt>
                <c:pt idx="540">
                  <c:v>50</c:v>
                </c:pt>
                <c:pt idx="541">
                  <c:v>50</c:v>
                </c:pt>
                <c:pt idx="542">
                  <c:v>#N/A</c:v>
                </c:pt>
                <c:pt idx="543">
                  <c:v>#N/A</c:v>
                </c:pt>
                <c:pt idx="544">
                  <c:v>50.01</c:v>
                </c:pt>
                <c:pt idx="545">
                  <c:v>50.01</c:v>
                </c:pt>
                <c:pt idx="546">
                  <c:v>50.01</c:v>
                </c:pt>
                <c:pt idx="547">
                  <c:v>50.01</c:v>
                </c:pt>
                <c:pt idx="548">
                  <c:v>50.01</c:v>
                </c:pt>
                <c:pt idx="549">
                  <c:v>50.01</c:v>
                </c:pt>
                <c:pt idx="550">
                  <c:v>50.01</c:v>
                </c:pt>
                <c:pt idx="551">
                  <c:v>50.01</c:v>
                </c:pt>
                <c:pt idx="552">
                  <c:v>50.01</c:v>
                </c:pt>
                <c:pt idx="553">
                  <c:v>50.01</c:v>
                </c:pt>
                <c:pt idx="554">
                  <c:v>50.26</c:v>
                </c:pt>
                <c:pt idx="555">
                  <c:v>50.26</c:v>
                </c:pt>
                <c:pt idx="556">
                  <c:v>50.26</c:v>
                </c:pt>
                <c:pt idx="557">
                  <c:v>50.28</c:v>
                </c:pt>
                <c:pt idx="558">
                  <c:v>51</c:v>
                </c:pt>
                <c:pt idx="559">
                  <c:v>#N/A</c:v>
                </c:pt>
                <c:pt idx="560">
                  <c:v>51</c:v>
                </c:pt>
                <c:pt idx="561">
                  <c:v>52</c:v>
                </c:pt>
                <c:pt idx="562">
                  <c:v>52.02</c:v>
                </c:pt>
                <c:pt idx="563">
                  <c:v>52.02</c:v>
                </c:pt>
                <c:pt idx="564">
                  <c:v>52.02</c:v>
                </c:pt>
                <c:pt idx="565">
                  <c:v>52.02</c:v>
                </c:pt>
                <c:pt idx="566">
                  <c:v>52.02</c:v>
                </c:pt>
                <c:pt idx="567">
                  <c:v>52.02</c:v>
                </c:pt>
                <c:pt idx="568">
                  <c:v>52.02</c:v>
                </c:pt>
                <c:pt idx="569">
                  <c:v>52.02</c:v>
                </c:pt>
                <c:pt idx="570">
                  <c:v>52.02</c:v>
                </c:pt>
                <c:pt idx="571">
                  <c:v>52.02</c:v>
                </c:pt>
                <c:pt idx="572">
                  <c:v>52.02</c:v>
                </c:pt>
                <c:pt idx="573">
                  <c:v>52.02</c:v>
                </c:pt>
                <c:pt idx="574">
                  <c:v>52.02</c:v>
                </c:pt>
                <c:pt idx="575">
                  <c:v>52.02</c:v>
                </c:pt>
                <c:pt idx="576">
                  <c:v>#N/A</c:v>
                </c:pt>
                <c:pt idx="577" formatCode="d\-mmm\-yy">
                  <c:v>#N/A</c:v>
                </c:pt>
                <c:pt idx="578">
                  <c:v>52.02</c:v>
                </c:pt>
                <c:pt idx="579">
                  <c:v>52.02</c:v>
                </c:pt>
                <c:pt idx="580">
                  <c:v>52.02</c:v>
                </c:pt>
                <c:pt idx="581">
                  <c:v>52.02</c:v>
                </c:pt>
                <c:pt idx="582">
                  <c:v>52.02</c:v>
                </c:pt>
                <c:pt idx="583">
                  <c:v>52.02</c:v>
                </c:pt>
                <c:pt idx="584">
                  <c:v>52.02</c:v>
                </c:pt>
                <c:pt idx="585">
                  <c:v>52.02</c:v>
                </c:pt>
                <c:pt idx="586">
                  <c:v>52.02</c:v>
                </c:pt>
                <c:pt idx="587">
                  <c:v>52.02</c:v>
                </c:pt>
                <c:pt idx="588">
                  <c:v>53.21</c:v>
                </c:pt>
                <c:pt idx="589">
                  <c:v>53.21</c:v>
                </c:pt>
                <c:pt idx="590">
                  <c:v>53.21</c:v>
                </c:pt>
                <c:pt idx="591">
                  <c:v>53.21</c:v>
                </c:pt>
                <c:pt idx="592">
                  <c:v>53.21</c:v>
                </c:pt>
                <c:pt idx="593">
                  <c:v>53.21</c:v>
                </c:pt>
                <c:pt idx="594">
                  <c:v>53.21</c:v>
                </c:pt>
                <c:pt idx="595">
                  <c:v>53.21</c:v>
                </c:pt>
                <c:pt idx="596">
                  <c:v>53.21</c:v>
                </c:pt>
                <c:pt idx="597">
                  <c:v>53.21</c:v>
                </c:pt>
                <c:pt idx="598">
                  <c:v>53.21</c:v>
                </c:pt>
                <c:pt idx="599">
                  <c:v>54</c:v>
                </c:pt>
                <c:pt idx="600">
                  <c:v>54.01</c:v>
                </c:pt>
                <c:pt idx="601">
                  <c:v>54.01</c:v>
                </c:pt>
                <c:pt idx="602">
                  <c:v>54.01</c:v>
                </c:pt>
                <c:pt idx="603">
                  <c:v>54.01</c:v>
                </c:pt>
                <c:pt idx="604">
                  <c:v>54.01</c:v>
                </c:pt>
                <c:pt idx="605">
                  <c:v>54.1</c:v>
                </c:pt>
                <c:pt idx="606">
                  <c:v>54.1</c:v>
                </c:pt>
                <c:pt idx="607">
                  <c:v>54.1</c:v>
                </c:pt>
                <c:pt idx="608">
                  <c:v>54.1</c:v>
                </c:pt>
                <c:pt idx="609">
                  <c:v>54.02</c:v>
                </c:pt>
                <c:pt idx="610">
                  <c:v>54.02</c:v>
                </c:pt>
                <c:pt idx="611">
                  <c:v>54.02</c:v>
                </c:pt>
                <c:pt idx="612">
                  <c:v>54.02</c:v>
                </c:pt>
                <c:pt idx="613">
                  <c:v>54.22</c:v>
                </c:pt>
                <c:pt idx="614">
                  <c:v>54.23</c:v>
                </c:pt>
                <c:pt idx="615">
                  <c:v>54.23</c:v>
                </c:pt>
                <c:pt idx="616">
                  <c:v>54.23</c:v>
                </c:pt>
                <c:pt idx="617">
                  <c:v>54.23</c:v>
                </c:pt>
                <c:pt idx="618">
                  <c:v>54.26</c:v>
                </c:pt>
                <c:pt idx="619">
                  <c:v>54.25</c:v>
                </c:pt>
                <c:pt idx="620">
                  <c:v>54.26</c:v>
                </c:pt>
                <c:pt idx="621">
                  <c:v>54.26</c:v>
                </c:pt>
                <c:pt idx="622">
                  <c:v>54.27</c:v>
                </c:pt>
                <c:pt idx="623">
                  <c:v>55</c:v>
                </c:pt>
                <c:pt idx="624">
                  <c:v>55</c:v>
                </c:pt>
                <c:pt idx="625">
                  <c:v>55</c:v>
                </c:pt>
                <c:pt idx="626">
                  <c:v>55</c:v>
                </c:pt>
                <c:pt idx="627">
                  <c:v>55</c:v>
                </c:pt>
                <c:pt idx="628">
                  <c:v>55</c:v>
                </c:pt>
                <c:pt idx="629">
                  <c:v>55</c:v>
                </c:pt>
                <c:pt idx="630">
                  <c:v>55.08</c:v>
                </c:pt>
                <c:pt idx="631">
                  <c:v>55.1</c:v>
                </c:pt>
                <c:pt idx="632">
                  <c:v>55.1</c:v>
                </c:pt>
                <c:pt idx="633">
                  <c:v>55.1</c:v>
                </c:pt>
                <c:pt idx="634">
                  <c:v>55.11</c:v>
                </c:pt>
                <c:pt idx="635">
                  <c:v>55.11</c:v>
                </c:pt>
                <c:pt idx="636">
                  <c:v>55.11</c:v>
                </c:pt>
                <c:pt idx="637">
                  <c:v>55.11</c:v>
                </c:pt>
                <c:pt idx="638">
                  <c:v>55.11</c:v>
                </c:pt>
                <c:pt idx="639">
                  <c:v>55.11</c:v>
                </c:pt>
                <c:pt idx="640">
                  <c:v>55.11</c:v>
                </c:pt>
                <c:pt idx="641">
                  <c:v>55.11</c:v>
                </c:pt>
                <c:pt idx="642">
                  <c:v>55.11</c:v>
                </c:pt>
                <c:pt idx="643">
                  <c:v>55.11</c:v>
                </c:pt>
                <c:pt idx="644">
                  <c:v>55.11</c:v>
                </c:pt>
                <c:pt idx="645">
                  <c:v>55.61</c:v>
                </c:pt>
                <c:pt idx="646">
                  <c:v>55.61</c:v>
                </c:pt>
                <c:pt idx="647">
                  <c:v>55.61</c:v>
                </c:pt>
                <c:pt idx="648">
                  <c:v>55.61</c:v>
                </c:pt>
                <c:pt idx="649">
                  <c:v>55.64</c:v>
                </c:pt>
                <c:pt idx="650">
                  <c:v>55.64</c:v>
                </c:pt>
                <c:pt idx="651">
                  <c:v>55.64</c:v>
                </c:pt>
                <c:pt idx="652">
                  <c:v>55.64</c:v>
                </c:pt>
                <c:pt idx="653">
                  <c:v>55.64</c:v>
                </c:pt>
                <c:pt idx="654">
                  <c:v>55.64</c:v>
                </c:pt>
                <c:pt idx="655">
                  <c:v>55.64</c:v>
                </c:pt>
                <c:pt idx="656">
                  <c:v>55.64</c:v>
                </c:pt>
                <c:pt idx="657">
                  <c:v>55.64</c:v>
                </c:pt>
                <c:pt idx="658">
                  <c:v>55.64</c:v>
                </c:pt>
                <c:pt idx="659">
                  <c:v>55.7</c:v>
                </c:pt>
                <c:pt idx="660">
                  <c:v>56</c:v>
                </c:pt>
                <c:pt idx="661">
                  <c:v>56</c:v>
                </c:pt>
                <c:pt idx="662">
                  <c:v>56</c:v>
                </c:pt>
                <c:pt idx="663">
                  <c:v>56</c:v>
                </c:pt>
                <c:pt idx="664">
                  <c:v>56</c:v>
                </c:pt>
                <c:pt idx="665">
                  <c:v>56</c:v>
                </c:pt>
                <c:pt idx="666">
                  <c:v>56.06</c:v>
                </c:pt>
                <c:pt idx="667">
                  <c:v>56.06</c:v>
                </c:pt>
                <c:pt idx="668">
                  <c:v>56.08</c:v>
                </c:pt>
                <c:pt idx="669">
                  <c:v>56.08</c:v>
                </c:pt>
                <c:pt idx="670">
                  <c:v>56.08</c:v>
                </c:pt>
                <c:pt idx="671">
                  <c:v>56.1</c:v>
                </c:pt>
                <c:pt idx="672">
                  <c:v>56.1</c:v>
                </c:pt>
                <c:pt idx="673">
                  <c:v>56.1</c:v>
                </c:pt>
                <c:pt idx="674">
                  <c:v>56.1</c:v>
                </c:pt>
                <c:pt idx="675">
                  <c:v>56.1</c:v>
                </c:pt>
                <c:pt idx="676">
                  <c:v>56.1</c:v>
                </c:pt>
                <c:pt idx="677">
                  <c:v>56.1</c:v>
                </c:pt>
                <c:pt idx="678">
                  <c:v>56.1</c:v>
                </c:pt>
                <c:pt idx="679">
                  <c:v>56.1</c:v>
                </c:pt>
                <c:pt idx="680">
                  <c:v>56.1</c:v>
                </c:pt>
                <c:pt idx="681">
                  <c:v>56.1</c:v>
                </c:pt>
                <c:pt idx="682">
                  <c:v>56.62</c:v>
                </c:pt>
                <c:pt idx="683">
                  <c:v>56.62</c:v>
                </c:pt>
                <c:pt idx="684">
                  <c:v>56.62</c:v>
                </c:pt>
                <c:pt idx="685">
                  <c:v>56.75</c:v>
                </c:pt>
                <c:pt idx="686">
                  <c:v>56.75</c:v>
                </c:pt>
                <c:pt idx="687">
                  <c:v>56.75</c:v>
                </c:pt>
                <c:pt idx="688">
                  <c:v>56.75</c:v>
                </c:pt>
                <c:pt idx="689">
                  <c:v>56.75</c:v>
                </c:pt>
                <c:pt idx="690">
                  <c:v>56.75</c:v>
                </c:pt>
                <c:pt idx="691">
                  <c:v>57.01</c:v>
                </c:pt>
                <c:pt idx="692">
                  <c:v>57.01</c:v>
                </c:pt>
                <c:pt idx="693">
                  <c:v>57.01</c:v>
                </c:pt>
                <c:pt idx="694">
                  <c:v>57.01</c:v>
                </c:pt>
                <c:pt idx="695">
                  <c:v>57.95</c:v>
                </c:pt>
                <c:pt idx="696">
                  <c:v>57.95</c:v>
                </c:pt>
                <c:pt idx="697">
                  <c:v>57.95</c:v>
                </c:pt>
                <c:pt idx="698">
                  <c:v>57.95</c:v>
                </c:pt>
                <c:pt idx="699">
                  <c:v>57.95</c:v>
                </c:pt>
                <c:pt idx="700">
                  <c:v>58.01</c:v>
                </c:pt>
                <c:pt idx="701">
                  <c:v>58.97</c:v>
                </c:pt>
                <c:pt idx="702">
                  <c:v>58.97</c:v>
                </c:pt>
                <c:pt idx="703">
                  <c:v>58.97</c:v>
                </c:pt>
                <c:pt idx="704">
                  <c:v>58.97</c:v>
                </c:pt>
                <c:pt idx="705">
                  <c:v>58.97</c:v>
                </c:pt>
                <c:pt idx="706">
                  <c:v>59</c:v>
                </c:pt>
                <c:pt idx="707">
                  <c:v>58.8</c:v>
                </c:pt>
                <c:pt idx="708">
                  <c:v>58.8</c:v>
                </c:pt>
                <c:pt idx="709">
                  <c:v>58.8</c:v>
                </c:pt>
                <c:pt idx="710">
                  <c:v>58.8</c:v>
                </c:pt>
                <c:pt idx="711">
                  <c:v>58.8</c:v>
                </c:pt>
                <c:pt idx="712">
                  <c:v>58.8</c:v>
                </c:pt>
                <c:pt idx="713">
                  <c:v>58.8</c:v>
                </c:pt>
                <c:pt idx="714">
                  <c:v>58.8</c:v>
                </c:pt>
                <c:pt idx="715">
                  <c:v>58.8</c:v>
                </c:pt>
                <c:pt idx="716">
                  <c:v>59.21</c:v>
                </c:pt>
                <c:pt idx="717">
                  <c:v>59.21</c:v>
                </c:pt>
                <c:pt idx="718">
                  <c:v>59.21</c:v>
                </c:pt>
                <c:pt idx="719">
                  <c:v>60.01</c:v>
                </c:pt>
                <c:pt idx="720">
                  <c:v>60.01</c:v>
                </c:pt>
                <c:pt idx="721">
                  <c:v>60.01</c:v>
                </c:pt>
                <c:pt idx="722">
                  <c:v>60.01</c:v>
                </c:pt>
                <c:pt idx="723">
                  <c:v>60.95</c:v>
                </c:pt>
                <c:pt idx="724">
                  <c:v>60.95</c:v>
                </c:pt>
                <c:pt idx="725">
                  <c:v>60.95</c:v>
                </c:pt>
                <c:pt idx="726">
                  <c:v>60.95</c:v>
                </c:pt>
                <c:pt idx="727">
                  <c:v>60.95</c:v>
                </c:pt>
                <c:pt idx="728">
                  <c:v>60.95</c:v>
                </c:pt>
                <c:pt idx="729">
                  <c:v>60.95</c:v>
                </c:pt>
                <c:pt idx="730">
                  <c:v>60.95</c:v>
                </c:pt>
                <c:pt idx="731">
                  <c:v>60.95</c:v>
                </c:pt>
                <c:pt idx="732">
                  <c:v>60.95</c:v>
                </c:pt>
                <c:pt idx="733">
                  <c:v>60.95</c:v>
                </c:pt>
                <c:pt idx="734">
                  <c:v>61</c:v>
                </c:pt>
                <c:pt idx="735">
                  <c:v>61</c:v>
                </c:pt>
                <c:pt idx="736">
                  <c:v>61</c:v>
                </c:pt>
                <c:pt idx="737">
                  <c:v>61.5</c:v>
                </c:pt>
                <c:pt idx="738">
                  <c:v>61.5</c:v>
                </c:pt>
                <c:pt idx="739">
                  <c:v>61.5</c:v>
                </c:pt>
                <c:pt idx="740">
                  <c:v>61.05</c:v>
                </c:pt>
                <c:pt idx="741">
                  <c:v>61.05</c:v>
                </c:pt>
                <c:pt idx="742">
                  <c:v>61.05</c:v>
                </c:pt>
                <c:pt idx="743">
                  <c:v>61.05</c:v>
                </c:pt>
                <c:pt idx="744">
                  <c:v>61.05</c:v>
                </c:pt>
                <c:pt idx="745">
                  <c:v>61.05</c:v>
                </c:pt>
                <c:pt idx="746">
                  <c:v>61.05</c:v>
                </c:pt>
                <c:pt idx="747">
                  <c:v>61.05</c:v>
                </c:pt>
                <c:pt idx="748">
                  <c:v>61.35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0370560"/>
        <c:axId val="130376064"/>
      </c:scatterChart>
      <c:valAx>
        <c:axId val="130370560"/>
        <c:scaling>
          <c:orientation val="minMax"/>
          <c:max val="41200"/>
          <c:min val="39800"/>
        </c:scaling>
        <c:delete val="0"/>
        <c:axPos val="b"/>
        <c:numFmt formatCode="d\-mmm\-yy" sourceLinked="1"/>
        <c:majorTickMark val="out"/>
        <c:minorTickMark val="none"/>
        <c:tickLblPos val="nextTo"/>
        <c:crossAx val="130376064"/>
        <c:crosses val="autoZero"/>
        <c:crossBetween val="midCat"/>
        <c:majorUnit val="400"/>
      </c:valAx>
      <c:valAx>
        <c:axId val="130376064"/>
        <c:scaling>
          <c:orientation val="minMax"/>
          <c:min val="22"/>
        </c:scaling>
        <c:delete val="0"/>
        <c:axPos val="l"/>
        <c:numFmt formatCode="General" sourceLinked="1"/>
        <c:majorTickMark val="out"/>
        <c:minorTickMark val="none"/>
        <c:tickLblPos val="nextTo"/>
        <c:crossAx val="130370560"/>
        <c:crosses val="autoZero"/>
        <c:crossBetween val="midCat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image" Target="../media/image12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.wmf"/><Relationship Id="rId1" Type="http://schemas.openxmlformats.org/officeDocument/2006/relationships/image" Target="../media/image38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41.wmf"/><Relationship Id="rId1" Type="http://schemas.openxmlformats.org/officeDocument/2006/relationships/image" Target="../media/image40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44.wmf"/><Relationship Id="rId1" Type="http://schemas.openxmlformats.org/officeDocument/2006/relationships/image" Target="../media/image12.e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7.wmf"/><Relationship Id="rId1" Type="http://schemas.openxmlformats.org/officeDocument/2006/relationships/image" Target="../media/image4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187E92-D141-974E-ABBA-703F295D76A3}" type="datetimeFigureOut">
              <a:rPr lang="en-US" smtClean="0"/>
              <a:t>10/23/2012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627E8E-0B6B-1449-BDE4-98266B9962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0390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Comment</a:t>
            </a:r>
            <a:r>
              <a:rPr lang="en-GB" baseline="0" dirty="0" smtClean="0"/>
              <a:t> aside about </a:t>
            </a:r>
            <a:r>
              <a:rPr lang="en-GB" baseline="0" dirty="0" err="1" smtClean="0"/>
              <a:t>Prof.</a:t>
            </a:r>
            <a:r>
              <a:rPr lang="en-GB" baseline="0" dirty="0" smtClean="0"/>
              <a:t> Kibble’s (Higgs-Kibble Boson) ideas on theory selection:  “What works!”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627E8E-0B6B-1449-BDE4-98266B99628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863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5589A-8374-D14A-923C-FA6C33EF450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4449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Explain how both t-1 and t-2 terms contribute to reversion.  Comment about restrictions on a1, a2 for </a:t>
            </a:r>
            <a:r>
              <a:rPr lang="en-GB" dirty="0" err="1" smtClean="0"/>
              <a:t>boundedness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627E8E-0B6B-1449-BDE4-98266B99628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4338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627E8E-0B6B-1449-BDE4-98266B99628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8003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Remind</a:t>
            </a:r>
            <a:r>
              <a:rPr lang="en-GB" baseline="0" dirty="0" smtClean="0"/>
              <a:t> audience that variance is volatility squared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627E8E-0B6B-1449-BDE4-98266B99628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5174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GB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52EF2-8190-4C00-B57A-7F0D1037FF68}" type="datetime1">
              <a:rPr lang="en-GB" smtClean="0"/>
              <a:t>23/10/2012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FC83E-D30E-4785-918D-97A40ECCC1D6}" type="datetime1">
              <a:rPr lang="en-GB" smtClean="0"/>
              <a:t>23/10/2012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9A983-7439-413D-8066-F381DB0617FE}" type="datetime1">
              <a:rPr lang="en-GB" smtClean="0"/>
              <a:t>23/10/2012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983D5-CF97-4603-9F9F-1CE85F1D6A64}" type="datetime1">
              <a:rPr lang="en-GB" smtClean="0"/>
              <a:t>23/10/2012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E3748-7811-4541-8578-6AFA06A42BAC}" type="datetime1">
              <a:rPr lang="en-GB" smtClean="0"/>
              <a:t>23/10/2012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91C93-F565-4149-B145-8FAD85B79BBD}" type="datetime1">
              <a:rPr lang="en-GB" smtClean="0"/>
              <a:t>23/10/2012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77D1B-3EFB-46B2-9BCD-CCFC50191656}" type="datetime1">
              <a:rPr lang="en-GB" smtClean="0"/>
              <a:t>23/10/2012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5DF5-CF0E-43C5-AD1C-5237C7A345BE}" type="datetime1">
              <a:rPr lang="en-GB" smtClean="0"/>
              <a:t>23/10/2012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A5D5A66-39BE-4103-9B2A-7D233BAA6F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GB" smtClean="0"/>
              <a:t>Drag picture to placeholder or click icon to add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75AE6-54C6-4F57-8206-EF0B4C724F5F}" type="datetime1">
              <a:rPr lang="en-GB" smtClean="0"/>
              <a:t>23/10/2012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EA7D8-99C0-4D87-9AD0-8532A65183C0}" type="datetime1">
              <a:rPr lang="en-GB" smtClean="0"/>
              <a:t>23/10/2012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C1D30-1193-4785-896C-6ACC3E1E7B20}" type="datetime1">
              <a:rPr lang="en-GB" smtClean="0"/>
              <a:t>23/10/2012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BF00E5E1-9AEF-4935-91CD-8DDD65EBFE9F}" type="datetime1">
              <a:rPr lang="en-GB" smtClean="0"/>
              <a:t>23/10/2012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AA5D5A66-39BE-4103-9B2A-7D233BAA6F8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0.emf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3.e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12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image" Target="../media/image16.png"/><Relationship Id="rId7" Type="http://schemas.openxmlformats.org/officeDocument/2006/relationships/image" Target="../media/image1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15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3" Type="http://schemas.openxmlformats.org/officeDocument/2006/relationships/audio" Target="../media/media2.m4a"/><Relationship Id="rId7" Type="http://schemas.openxmlformats.org/officeDocument/2006/relationships/oleObject" Target="../embeddings/oleObject7.bin"/><Relationship Id="rId2" Type="http://schemas.microsoft.com/office/2007/relationships/media" Target="../media/media2.m4a"/><Relationship Id="rId1" Type="http://schemas.openxmlformats.org/officeDocument/2006/relationships/vmlDrawing" Target="../drawings/vmlDrawing4.vml"/><Relationship Id="rId6" Type="http://schemas.openxmlformats.org/officeDocument/2006/relationships/image" Target="../media/image19.wmf"/><Relationship Id="rId5" Type="http://schemas.openxmlformats.org/officeDocument/2006/relationships/oleObject" Target="../embeddings/oleObject6.bin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Relationship Id="rId5" Type="http://schemas.microsoft.com/office/2007/relationships/hdphoto" Target="../media/hdphoto2.wdp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2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9.bin"/><Relationship Id="rId11" Type="http://schemas.openxmlformats.org/officeDocument/2006/relationships/image" Target="../media/image28.wmf"/><Relationship Id="rId5" Type="http://schemas.openxmlformats.org/officeDocument/2006/relationships/image" Target="../media/image26.wmf"/><Relationship Id="rId10" Type="http://schemas.openxmlformats.org/officeDocument/2006/relationships/oleObject" Target="../embeddings/oleObject10.bin"/><Relationship Id="rId4" Type="http://schemas.openxmlformats.org/officeDocument/2006/relationships/oleObject" Target="../embeddings/oleObject8.bin"/><Relationship Id="rId9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31.w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32.w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3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4.bin"/><Relationship Id="rId5" Type="http://schemas.openxmlformats.org/officeDocument/2006/relationships/image" Target="../media/image38.wmf"/><Relationship Id="rId4" Type="http://schemas.openxmlformats.org/officeDocument/2006/relationships/oleObject" Target="../embeddings/oleObject13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4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6.bin"/><Relationship Id="rId5" Type="http://schemas.openxmlformats.org/officeDocument/2006/relationships/image" Target="../media/image40.wmf"/><Relationship Id="rId4" Type="http://schemas.openxmlformats.org/officeDocument/2006/relationships/oleObject" Target="../embeddings/oleObject15.bin"/><Relationship Id="rId9" Type="http://schemas.openxmlformats.org/officeDocument/2006/relationships/image" Target="../media/image12.e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7" Type="http://schemas.openxmlformats.org/officeDocument/2006/relationships/image" Target="../media/image4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19.bin"/><Relationship Id="rId5" Type="http://schemas.openxmlformats.org/officeDocument/2006/relationships/image" Target="../media/image12.emf"/><Relationship Id="rId4" Type="http://schemas.openxmlformats.org/officeDocument/2006/relationships/oleObject" Target="../embeddings/oleObject18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47.w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46.wm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x-none" b="0" i="0" u="none" dirty="0" smtClean="0"/>
              <a:t>Finance and the Future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319613" y="3945374"/>
            <a:ext cx="5219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smtClean="0"/>
              <a:t>In this great future you can’t forget your past …</a:t>
            </a:r>
            <a:endParaRPr lang="en-US" i="1" dirty="0"/>
          </a:p>
        </p:txBody>
      </p:sp>
      <p:pic>
        <p:nvPicPr>
          <p:cNvPr id="5" name="02 No Woman No Cry (sample).mp3">
            <a:hlinkHover r:id="" action="ppaction://ole?verb=0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8866" y="3451389"/>
            <a:ext cx="500631" cy="49398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75099" y="6365965"/>
            <a:ext cx="18769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by David Pollard</a:t>
            </a:r>
            <a:endParaRPr lang="en-US" sz="14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05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i="0" u="none" dirty="0" smtClean="0"/>
              <a:t>Financial forecasting</a:t>
            </a:r>
            <a:endParaRPr lang="x-none" b="0" i="0" u="none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GB" b="0" i="0" u="none" dirty="0" smtClean="0"/>
              <a:t>Many reasons for forecasting financial data</a:t>
            </a:r>
            <a:endParaRPr lang="x-none" b="0" i="0" u="none" dirty="0" smtClean="0"/>
          </a:p>
          <a:p>
            <a:pPr lvl="1"/>
            <a:r>
              <a:rPr lang="x-none" b="0" i="0" u="none" dirty="0" smtClean="0"/>
              <a:t>Speculati</a:t>
            </a:r>
            <a:r>
              <a:rPr lang="en-GB" b="0" i="0" u="none" dirty="0" err="1" smtClean="0"/>
              <a:t>ve</a:t>
            </a:r>
            <a:r>
              <a:rPr lang="en-GB" b="0" i="0" u="none" dirty="0" smtClean="0"/>
              <a:t> trading</a:t>
            </a:r>
            <a:endParaRPr lang="x-none" b="0" i="0" u="none" dirty="0" smtClean="0"/>
          </a:p>
          <a:p>
            <a:pPr lvl="2"/>
            <a:r>
              <a:rPr lang="x-none" b="0" i="0" u="none" dirty="0" smtClean="0"/>
              <a:t>Punters</a:t>
            </a:r>
            <a:endParaRPr lang="en-GB" b="0" i="0" u="none" dirty="0" smtClean="0"/>
          </a:p>
          <a:p>
            <a:pPr lvl="3"/>
            <a:r>
              <a:rPr lang="en-GB" sz="1400" i="1" dirty="0"/>
              <a:t>S</a:t>
            </a:r>
            <a:r>
              <a:rPr lang="en-GB" sz="1400" i="1" dirty="0" smtClean="0"/>
              <a:t>peculators who work on instinct apparently without a systematic method</a:t>
            </a:r>
            <a:endParaRPr lang="x-none" sz="1400" b="0" i="1" u="none" dirty="0" smtClean="0"/>
          </a:p>
          <a:p>
            <a:pPr lvl="1"/>
            <a:r>
              <a:rPr lang="x-none" b="0" i="0" u="none" dirty="0" smtClean="0"/>
              <a:t>Risk management</a:t>
            </a:r>
            <a:endParaRPr lang="en-GB" b="0" i="0" u="none" dirty="0" smtClean="0"/>
          </a:p>
          <a:p>
            <a:pPr lvl="2"/>
            <a:r>
              <a:rPr lang="en-GB" dirty="0" smtClean="0"/>
              <a:t>Forecasting downside scenarios &amp; probabilities </a:t>
            </a:r>
            <a:endParaRPr lang="x-none" b="0" i="0" u="none" dirty="0" smtClean="0"/>
          </a:p>
          <a:p>
            <a:pPr lvl="1"/>
            <a:r>
              <a:rPr lang="en-GB" b="0" i="0" u="none" dirty="0" smtClean="0"/>
              <a:t>Asset allocation</a:t>
            </a:r>
          </a:p>
          <a:p>
            <a:pPr lvl="2"/>
            <a:r>
              <a:rPr lang="en-GB" dirty="0" smtClean="0"/>
              <a:t>Modern Portfolio Theory</a:t>
            </a:r>
            <a:endParaRPr lang="x-none" b="0" i="0" u="none" dirty="0" smtClean="0"/>
          </a:p>
          <a:p>
            <a:pPr lvl="3"/>
            <a:r>
              <a:rPr lang="en-GB" b="0" i="0" u="none" dirty="0" smtClean="0"/>
              <a:t>Forecasts of asset </a:t>
            </a:r>
            <a:r>
              <a:rPr lang="en-GB" dirty="0" smtClean="0"/>
              <a:t>p</a:t>
            </a:r>
            <a:r>
              <a:rPr lang="x-none" b="0" i="0" u="none" dirty="0" smtClean="0"/>
              <a:t>rice</a:t>
            </a:r>
            <a:r>
              <a:rPr lang="en-GB" b="0" i="0" u="none" dirty="0" smtClean="0"/>
              <a:t>s</a:t>
            </a:r>
            <a:r>
              <a:rPr lang="x-none" b="0" i="0" u="none" dirty="0" smtClean="0"/>
              <a:t> </a:t>
            </a:r>
            <a:r>
              <a:rPr lang="en-GB" b="0" i="0" u="none" dirty="0" smtClean="0"/>
              <a:t>&amp; volatility</a:t>
            </a:r>
            <a:endParaRPr lang="x-none" b="0" i="0" u="none" dirty="0" smtClean="0"/>
          </a:p>
          <a:p>
            <a:pPr lvl="3"/>
            <a:r>
              <a:rPr lang="en-GB" b="0" i="0" u="none" dirty="0" smtClean="0"/>
              <a:t>Construction of diversified portfolios</a:t>
            </a:r>
            <a:endParaRPr lang="x-none" b="0" i="0" u="none" dirty="0" smtClean="0"/>
          </a:p>
          <a:p>
            <a:pPr lvl="0"/>
            <a:endParaRPr lang="en-GB" b="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785356" y="2725746"/>
            <a:ext cx="2264525" cy="1533838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i="0" u="none" dirty="0" smtClean="0"/>
              <a:t>What price in 6 months time?</a:t>
            </a:r>
            <a:endParaRPr lang="x-none" b="0" i="0" u="none" dirty="0" smtClean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09105085"/>
              </p:ext>
            </p:extLst>
          </p:nvPr>
        </p:nvGraphicFramePr>
        <p:xfrm>
          <a:off x="822325" y="1100138"/>
          <a:ext cx="7521575" cy="3579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i="0" u="none" dirty="0" smtClean="0"/>
              <a:t>… And the answer is!</a:t>
            </a:r>
            <a:endParaRPr lang="x-none" b="0" i="0" u="none" dirty="0" smtClean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77600338"/>
              </p:ext>
            </p:extLst>
          </p:nvPr>
        </p:nvGraphicFramePr>
        <p:xfrm>
          <a:off x="822325" y="1100138"/>
          <a:ext cx="7521575" cy="3579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Cloud 4"/>
          <p:cNvSpPr/>
          <p:nvPr/>
        </p:nvSpPr>
        <p:spPr>
          <a:xfrm rot="475861">
            <a:off x="1446468" y="4962075"/>
            <a:ext cx="6831346" cy="1431473"/>
          </a:xfrm>
          <a:prstGeom prst="cloud">
            <a:avLst/>
          </a:prstGeom>
          <a:scene3d>
            <a:camera prst="orthographicFront">
              <a:rot lat="0" lon="0" rev="360000"/>
            </a:camera>
            <a:lightRig rig="threePt" dir="t"/>
          </a:scene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You can even use Astrology for your predictions but what if you want to use </a:t>
            </a:r>
            <a:r>
              <a:rPr lang="en-US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Maths</a:t>
            </a:r>
            <a:r>
              <a:rPr lang="en-US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…?</a:t>
            </a:r>
            <a:r>
              <a:rPr lang="en-US" b="1" dirty="0" smtClean="0"/>
              <a:t> </a:t>
            </a:r>
            <a:endParaRPr lang="en-US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4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7368985" y="1999130"/>
            <a:ext cx="5109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70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7745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975360" y="3062756"/>
            <a:ext cx="3200400" cy="18993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800"/>
              </a:spcBef>
              <a:buFont typeface="Arial" pitchFamily="34" charset="0"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37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23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309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595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280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533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819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92224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x-none" b="0" dirty="0" smtClean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822960" y="3062756"/>
            <a:ext cx="3200400" cy="18243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800"/>
              </a:spcBef>
              <a:buFont typeface="Arial" pitchFamily="34" charset="0"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37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23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309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595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280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533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819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92224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x-none" b="0" dirty="0" smtClean="0"/>
          </a:p>
        </p:txBody>
      </p:sp>
      <p:sp>
        <p:nvSpPr>
          <p:cNvPr id="7" name="Content Placeholder 3"/>
          <p:cNvSpPr txBox="1">
            <a:spLocks/>
          </p:cNvSpPr>
          <p:nvPr/>
        </p:nvSpPr>
        <p:spPr>
          <a:xfrm>
            <a:off x="4700016" y="3062756"/>
            <a:ext cx="3200400" cy="18243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800"/>
              </a:spcBef>
              <a:buFont typeface="Arial" pitchFamily="34" charset="0"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37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23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309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595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280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533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819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92224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836" y="1134497"/>
            <a:ext cx="3549924" cy="1911631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0016" y="3403041"/>
            <a:ext cx="3551581" cy="2258609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1725" y="914400"/>
            <a:ext cx="3409391" cy="2351825"/>
          </a:xfrm>
          <a:prstGeom prst="rect">
            <a:avLst/>
          </a:prstGeom>
          <a:scene3d>
            <a:camera prst="orthographicFront">
              <a:rot lat="0" lon="0" rev="600000"/>
            </a:camera>
            <a:lightRig rig="threePt" dir="t"/>
          </a:scene3d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339" y="3399578"/>
            <a:ext cx="2987196" cy="2240397"/>
          </a:xfrm>
          <a:prstGeom prst="rect">
            <a:avLst/>
          </a:prstGeom>
          <a:scene3d>
            <a:camera prst="orthographicFront">
              <a:rot lat="0" lon="0" rev="20820000"/>
            </a:camera>
            <a:lightRig rig="threePt" dir="t"/>
          </a:scene3d>
        </p:spPr>
      </p:pic>
      <p:sp>
        <p:nvSpPr>
          <p:cNvPr id="27" name="Cloud 26"/>
          <p:cNvSpPr/>
          <p:nvPr/>
        </p:nvSpPr>
        <p:spPr>
          <a:xfrm>
            <a:off x="1527340" y="5495888"/>
            <a:ext cx="1392317" cy="764702"/>
          </a:xfrm>
          <a:prstGeom prst="cloud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ARMA</a:t>
            </a:r>
            <a:endParaRPr lang="en-US" dirty="0"/>
          </a:p>
        </p:txBody>
      </p:sp>
      <p:sp>
        <p:nvSpPr>
          <p:cNvPr id="28" name="Cloud 27"/>
          <p:cNvSpPr/>
          <p:nvPr/>
        </p:nvSpPr>
        <p:spPr>
          <a:xfrm>
            <a:off x="7291827" y="3143670"/>
            <a:ext cx="1369577" cy="914400"/>
          </a:xfrm>
          <a:prstGeom prst="cloud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GARCH</a:t>
            </a:r>
          </a:p>
        </p:txBody>
      </p:sp>
      <p:sp>
        <p:nvSpPr>
          <p:cNvPr id="29" name="Cloud 28"/>
          <p:cNvSpPr/>
          <p:nvPr/>
        </p:nvSpPr>
        <p:spPr>
          <a:xfrm>
            <a:off x="5081009" y="249978"/>
            <a:ext cx="1491531" cy="914400"/>
          </a:xfrm>
          <a:prstGeom prst="cloud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AR model</a:t>
            </a:r>
            <a:endParaRPr lang="en-US" dirty="0"/>
          </a:p>
        </p:txBody>
      </p:sp>
      <p:sp>
        <p:nvSpPr>
          <p:cNvPr id="30" name="Cloud 29"/>
          <p:cNvSpPr/>
          <p:nvPr/>
        </p:nvSpPr>
        <p:spPr>
          <a:xfrm>
            <a:off x="975360" y="457200"/>
            <a:ext cx="1369577" cy="914400"/>
          </a:xfrm>
          <a:prstGeom prst="cloud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MA model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2770293" y="588200"/>
            <a:ext cx="1405467" cy="30777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Moving Average</a:t>
            </a:r>
            <a:endParaRPr lang="en-US" sz="1400" dirty="0"/>
          </a:p>
        </p:txBody>
      </p:sp>
      <p:sp>
        <p:nvSpPr>
          <p:cNvPr id="32" name="TextBox 31"/>
          <p:cNvSpPr txBox="1"/>
          <p:nvPr/>
        </p:nvSpPr>
        <p:spPr>
          <a:xfrm>
            <a:off x="6654233" y="461347"/>
            <a:ext cx="2007171" cy="30777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Auto Regressive</a:t>
            </a:r>
            <a:endParaRPr lang="en-US" sz="1400" dirty="0"/>
          </a:p>
        </p:txBody>
      </p:sp>
      <p:sp>
        <p:nvSpPr>
          <p:cNvPr id="33" name="TextBox 32"/>
          <p:cNvSpPr txBox="1"/>
          <p:nvPr/>
        </p:nvSpPr>
        <p:spPr>
          <a:xfrm>
            <a:off x="4235173" y="5665113"/>
            <a:ext cx="4228237" cy="27699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dirty="0" err="1" smtClean="0"/>
              <a:t>Generalised</a:t>
            </a:r>
            <a:r>
              <a:rPr lang="en-US" sz="1200" dirty="0" smtClean="0"/>
              <a:t> Auto Regressive Conditional </a:t>
            </a:r>
            <a:r>
              <a:rPr lang="en-US" sz="1200" dirty="0" err="1" smtClean="0"/>
              <a:t>Heteroscedasticity</a:t>
            </a:r>
            <a:r>
              <a:rPr lang="en-US" sz="1200" dirty="0" smtClean="0"/>
              <a:t>!</a:t>
            </a:r>
            <a:endParaRPr lang="en-US" sz="12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5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029795" y="2999748"/>
            <a:ext cx="2291930" cy="830997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Time Series Modeling</a:t>
            </a:r>
            <a:endParaRPr lang="en-US" sz="2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34502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i="0" u="none" dirty="0" smtClean="0"/>
              <a:t>History = time series</a:t>
            </a:r>
            <a:endParaRPr lang="x-none" b="0" i="0" u="none" dirty="0" smtClean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Font typeface="Wingdings" charset="2"/>
              <a:buChar char="§"/>
            </a:pPr>
            <a:r>
              <a:rPr lang="en-US" dirty="0" smtClean="0"/>
              <a:t>Price vs. Time or FX Rate vs. Time graph</a:t>
            </a:r>
          </a:p>
          <a:p>
            <a:pPr lvl="1">
              <a:buFont typeface="Wingdings" charset="2"/>
              <a:buChar char="§"/>
            </a:pPr>
            <a:r>
              <a:rPr lang="en-US" dirty="0" smtClean="0"/>
              <a:t>Benchmark</a:t>
            </a:r>
          </a:p>
          <a:p>
            <a:pPr lvl="2">
              <a:buFont typeface="Wingdings" charset="2"/>
              <a:buChar char="§"/>
            </a:pPr>
            <a:r>
              <a:rPr lang="en-US" dirty="0"/>
              <a:t>D</a:t>
            </a:r>
            <a:r>
              <a:rPr lang="en-US" dirty="0" smtClean="0"/>
              <a:t>aily, closing price / rate data</a:t>
            </a:r>
          </a:p>
          <a:p>
            <a:pPr lvl="1">
              <a:buFont typeface="Wingdings" charset="2"/>
              <a:buChar char="§"/>
            </a:pPr>
            <a:r>
              <a:rPr lang="en-US" dirty="0" smtClean="0"/>
              <a:t>Look out for</a:t>
            </a:r>
          </a:p>
          <a:p>
            <a:pPr lvl="2">
              <a:buFont typeface="Wingdings" charset="2"/>
              <a:buChar char="§"/>
            </a:pPr>
            <a:r>
              <a:rPr lang="en-US" dirty="0" smtClean="0"/>
              <a:t>Other periodicity e.g. GASCI data are weekly</a:t>
            </a:r>
          </a:p>
          <a:p>
            <a:pPr lvl="2">
              <a:buFont typeface="Wingdings" charset="2"/>
              <a:buChar char="§"/>
            </a:pPr>
            <a:r>
              <a:rPr lang="en-US" dirty="0" smtClean="0"/>
              <a:t>Regularity </a:t>
            </a:r>
          </a:p>
          <a:p>
            <a:pPr lvl="3">
              <a:buFont typeface="Wingdings" charset="2"/>
              <a:buChar char="§"/>
            </a:pPr>
            <a:r>
              <a:rPr lang="en-US" dirty="0" smtClean="0"/>
              <a:t>E.g. TTSE changed from thrice weekly to daily in 2008</a:t>
            </a:r>
          </a:p>
          <a:p>
            <a:pPr lvl="1">
              <a:buFont typeface="Wingdings" charset="2"/>
              <a:buChar char="§"/>
            </a:pP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Practical point</a:t>
            </a:r>
          </a:p>
          <a:p>
            <a:pPr lvl="2">
              <a:buFont typeface="Wingdings" charset="2"/>
              <a:buChar char="§"/>
            </a:pPr>
            <a:r>
              <a:rPr lang="en-US" dirty="0" smtClean="0"/>
              <a:t>Data storage in Databases</a:t>
            </a:r>
          </a:p>
          <a:p>
            <a:pPr lvl="2">
              <a:buFont typeface="Wingdings" charset="2"/>
              <a:buChar char="§"/>
            </a:pPr>
            <a:r>
              <a:rPr lang="en-US" dirty="0" smtClean="0"/>
              <a:t>Beyond Excel spreadsheets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982" y="3249555"/>
            <a:ext cx="4775303" cy="274301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b="0" i="0" u="none" dirty="0" smtClean="0"/>
              <a:t>What's predictable</a:t>
            </a:r>
            <a:r>
              <a:rPr lang="en-GB" b="0" i="0" u="none" dirty="0" smtClean="0"/>
              <a:t>?</a:t>
            </a:r>
            <a:endParaRPr lang="x-none" b="0" i="0" u="none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GB" dirty="0" smtClean="0"/>
              <a:t>Ultimately we want to forecast prices </a:t>
            </a:r>
          </a:p>
          <a:p>
            <a:pPr lvl="2"/>
            <a:r>
              <a:rPr lang="en-GB" dirty="0" smtClean="0"/>
              <a:t>… and volatilities</a:t>
            </a:r>
          </a:p>
          <a:p>
            <a:pPr lvl="1"/>
            <a:r>
              <a:rPr lang="en-GB" dirty="0" smtClean="0"/>
              <a:t>Should we work with the price time-series directly?</a:t>
            </a:r>
          </a:p>
          <a:p>
            <a:pPr lvl="1"/>
            <a:r>
              <a:rPr lang="en-GB" dirty="0" smtClean="0"/>
              <a:t>No!  </a:t>
            </a:r>
          </a:p>
          <a:p>
            <a:pPr lvl="2"/>
            <a:r>
              <a:rPr lang="en-GB" dirty="0" smtClean="0"/>
              <a:t>Statistics not usually ‘</a:t>
            </a:r>
            <a:r>
              <a:rPr lang="en-GB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stationary</a:t>
            </a:r>
            <a:r>
              <a:rPr lang="en-GB" dirty="0" smtClean="0"/>
              <a:t>’</a:t>
            </a:r>
          </a:p>
          <a:p>
            <a:pPr lvl="1"/>
            <a:r>
              <a:rPr lang="en-GB" dirty="0" smtClean="0"/>
              <a:t>Consider </a:t>
            </a:r>
            <a:r>
              <a:rPr lang="en-GB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price returns</a:t>
            </a:r>
            <a:r>
              <a:rPr lang="en-GB" dirty="0" smtClean="0"/>
              <a:t> instead</a:t>
            </a:r>
          </a:p>
          <a:p>
            <a:pPr lvl="2"/>
            <a:r>
              <a:rPr lang="en-GB" dirty="0" smtClean="0"/>
              <a:t>Statistics more likely to be stationary (and so tractable)</a:t>
            </a:r>
          </a:p>
          <a:p>
            <a:pPr lvl="2"/>
            <a:r>
              <a:rPr lang="en-GB" dirty="0" smtClean="0"/>
              <a:t>Recall that price returns</a:t>
            </a:r>
          </a:p>
          <a:p>
            <a:pPr lvl="2"/>
            <a:endParaRPr lang="en-GB" dirty="0" smtClean="0"/>
          </a:p>
          <a:p>
            <a:pPr lvl="1"/>
            <a:endParaRPr lang="en-GB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0110" y="3190996"/>
            <a:ext cx="4821904" cy="2769778"/>
          </a:xfrm>
          <a:prstGeom prst="rect">
            <a:avLst/>
          </a:prstGeom>
        </p:spPr>
      </p:pic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9291594"/>
              </p:ext>
            </p:extLst>
          </p:nvPr>
        </p:nvGraphicFramePr>
        <p:xfrm>
          <a:off x="1139598" y="3395322"/>
          <a:ext cx="24511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0" name="Equation" r:id="rId4" imgW="2451100" imgH="482600" progId="Equation.3">
                  <p:embed/>
                </p:oleObj>
              </mc:Choice>
              <mc:Fallback>
                <p:oleObj name="Equation" r:id="rId4" imgW="24511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39598" y="3395322"/>
                        <a:ext cx="2451100" cy="482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b="0" i="0" u="none" dirty="0" smtClean="0"/>
              <a:t>Time series 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GB" dirty="0" smtClean="0"/>
              <a:t>Time series models can produce sequences that ‘look like’ return graphs</a:t>
            </a:r>
            <a:endParaRPr lang="x-none" dirty="0"/>
          </a:p>
          <a:p>
            <a:pPr lvl="1"/>
            <a:r>
              <a:rPr lang="en-GB" dirty="0" smtClean="0"/>
              <a:t>General form</a:t>
            </a:r>
          </a:p>
          <a:p>
            <a:pPr lvl="1"/>
            <a:endParaRPr lang="en-GB" dirty="0"/>
          </a:p>
          <a:p>
            <a:pPr lvl="1"/>
            <a:endParaRPr lang="en-GB" dirty="0" smtClean="0"/>
          </a:p>
          <a:p>
            <a:pPr lvl="1"/>
            <a:endParaRPr lang="en-GB" dirty="0"/>
          </a:p>
          <a:p>
            <a:pPr marL="0" lvl="1" indent="0">
              <a:buNone/>
            </a:pPr>
            <a:endParaRPr lang="en-GB" dirty="0" smtClean="0"/>
          </a:p>
          <a:p>
            <a:pPr lvl="1"/>
            <a:endParaRPr lang="en-GB" dirty="0" smtClean="0"/>
          </a:p>
          <a:p>
            <a:pPr lvl="1"/>
            <a:r>
              <a:rPr lang="en-GB" i="1" dirty="0" smtClean="0"/>
              <a:t>f</a:t>
            </a:r>
            <a:r>
              <a:rPr lang="en-GB" dirty="0" smtClean="0"/>
              <a:t> is a function of prior values of the observed return</a:t>
            </a:r>
          </a:p>
          <a:p>
            <a:pPr lvl="2"/>
            <a:r>
              <a:rPr lang="en-GB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Previsible</a:t>
            </a:r>
            <a:endParaRPr lang="x-none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lvl="1"/>
            <a:r>
              <a:rPr lang="en-GB" dirty="0" smtClean="0"/>
              <a:t>Function can also depend on other variables e.g. prior volatilities …</a:t>
            </a:r>
          </a:p>
          <a:p>
            <a:pPr lvl="2"/>
            <a:r>
              <a:rPr lang="en-GB" dirty="0" smtClean="0"/>
              <a:t>More about volatilities later</a:t>
            </a:r>
            <a:endParaRPr lang="x-none" dirty="0"/>
          </a:p>
          <a:p>
            <a:pPr lvl="1"/>
            <a:r>
              <a:rPr lang="en-GB" dirty="0"/>
              <a:t>E</a:t>
            </a:r>
            <a:r>
              <a:rPr lang="en-GB" dirty="0" smtClean="0"/>
              <a:t>rror term often assumed to be Normally Distributed with zero mean</a:t>
            </a:r>
            <a:endParaRPr lang="x-none" b="0" i="0" u="none" dirty="0" smtClean="0"/>
          </a:p>
        </p:txBody>
      </p:sp>
      <p:grpSp>
        <p:nvGrpSpPr>
          <p:cNvPr id="8" name="Group 7"/>
          <p:cNvGrpSpPr/>
          <p:nvPr/>
        </p:nvGrpSpPr>
        <p:grpSpPr>
          <a:xfrm>
            <a:off x="1056971" y="1740104"/>
            <a:ext cx="3304222" cy="928479"/>
            <a:chOff x="1056971" y="1740104"/>
            <a:chExt cx="3304222" cy="928479"/>
          </a:xfrm>
        </p:grpSpPr>
        <p:graphicFrame>
          <p:nvGraphicFramePr>
            <p:cNvPr id="4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235264540"/>
                </p:ext>
              </p:extLst>
            </p:nvPr>
          </p:nvGraphicFramePr>
          <p:xfrm>
            <a:off x="1473520" y="1986325"/>
            <a:ext cx="2440298" cy="37432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63" name="Equation" r:id="rId3" imgW="1295400" imgH="241300" progId="Equation.3">
                    <p:embed/>
                  </p:oleObj>
                </mc:Choice>
                <mc:Fallback>
                  <p:oleObj name="Equation" r:id="rId3" imgW="1295400" imgH="2413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473520" y="1986325"/>
                          <a:ext cx="2440298" cy="374329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" name="TextBox 4"/>
            <p:cNvSpPr txBox="1"/>
            <p:nvPr/>
          </p:nvSpPr>
          <p:spPr>
            <a:xfrm>
              <a:off x="1056971" y="2422362"/>
              <a:ext cx="1032298" cy="24622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1000" dirty="0" smtClean="0"/>
                <a:t>Return at time t</a:t>
              </a:r>
              <a:endParaRPr lang="en-US" sz="1000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3184232" y="2422362"/>
              <a:ext cx="1176961" cy="24622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1000" dirty="0" smtClean="0"/>
                <a:t>Error / noise term</a:t>
              </a:r>
              <a:endParaRPr lang="en-US" sz="1000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948163" y="1740104"/>
              <a:ext cx="1534910" cy="24622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1000" dirty="0" smtClean="0"/>
                <a:t>Function we can model</a:t>
              </a:r>
              <a:endParaRPr lang="en-US" sz="1000" dirty="0"/>
            </a:p>
          </p:txBody>
        </p:sp>
      </p:grpSp>
      <p:sp>
        <p:nvSpPr>
          <p:cNvPr id="9" name="Cloud 8"/>
          <p:cNvSpPr/>
          <p:nvPr/>
        </p:nvSpPr>
        <p:spPr>
          <a:xfrm>
            <a:off x="5222646" y="251543"/>
            <a:ext cx="1943294" cy="914400"/>
          </a:xfrm>
          <a:prstGeom prst="cloud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err="1" smtClean="0"/>
              <a:t>Univariate</a:t>
            </a:r>
            <a:endParaRPr lang="en-US" b="1" i="1" dirty="0" smtClean="0"/>
          </a:p>
          <a:p>
            <a:pPr algn="ctr"/>
            <a:r>
              <a:rPr lang="en-US" b="1" dirty="0"/>
              <a:t>o</a:t>
            </a:r>
            <a:r>
              <a:rPr lang="en-US" b="1" dirty="0" smtClean="0"/>
              <a:t>nly!</a:t>
            </a:r>
            <a:endParaRPr lang="en-US" b="1" dirty="0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5232379"/>
              </p:ext>
            </p:extLst>
          </p:nvPr>
        </p:nvGraphicFramePr>
        <p:xfrm>
          <a:off x="1948162" y="4615035"/>
          <a:ext cx="1235723" cy="3685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4" name="Equation" r:id="rId5" imgW="723900" imgH="215900" progId="Equation.3">
                  <p:embed/>
                </p:oleObj>
              </mc:Choice>
              <mc:Fallback>
                <p:oleObj name="Equation" r:id="rId5" imgW="7239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948162" y="4615035"/>
                        <a:ext cx="1235723" cy="3685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8</a:t>
            </a:fld>
            <a:endParaRPr lang="en-US"/>
          </a:p>
        </p:txBody>
      </p:sp>
      <p:sp>
        <p:nvSpPr>
          <p:cNvPr id="12" name="Cloud 11"/>
          <p:cNvSpPr/>
          <p:nvPr/>
        </p:nvSpPr>
        <p:spPr>
          <a:xfrm>
            <a:off x="3913818" y="4592882"/>
            <a:ext cx="1657703" cy="779443"/>
          </a:xfrm>
          <a:prstGeom prst="cloud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The Bell Curve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i="0" u="none" dirty="0" smtClean="0"/>
              <a:t>Moving averages</a:t>
            </a:r>
            <a:endParaRPr lang="x-none" b="0" i="0" u="none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x-none"/>
              <a:t>MA </a:t>
            </a:r>
            <a:r>
              <a:rPr lang="en-GB" dirty="0" smtClean="0"/>
              <a:t>series is the weighted sum of (prior) returns from some </a:t>
            </a:r>
            <a:r>
              <a:rPr lang="en-GB" b="1" dirty="0" smtClean="0"/>
              <a:t>other</a:t>
            </a:r>
            <a:r>
              <a:rPr lang="en-GB" dirty="0" smtClean="0"/>
              <a:t> series</a:t>
            </a:r>
          </a:p>
          <a:p>
            <a:pPr marL="0" lvl="1" indent="0">
              <a:buNone/>
            </a:pPr>
            <a:endParaRPr lang="en-GB" dirty="0"/>
          </a:p>
          <a:p>
            <a:pPr marL="0" lvl="1" indent="0">
              <a:buNone/>
            </a:pPr>
            <a:endParaRPr lang="x-none" dirty="0"/>
          </a:p>
          <a:p>
            <a:pPr lvl="1"/>
            <a:r>
              <a:rPr lang="en-GB" dirty="0" smtClean="0"/>
              <a:t>Effectively it ‘s</a:t>
            </a:r>
            <a:r>
              <a:rPr lang="x-none" b="0" i="0" u="none" smtClean="0"/>
              <a:t>moot</a:t>
            </a:r>
            <a:r>
              <a:rPr lang="en-GB" b="0" i="0" u="none" dirty="0" err="1" smtClean="0"/>
              <a:t>hs’</a:t>
            </a:r>
            <a:r>
              <a:rPr lang="en-GB" dirty="0"/>
              <a:t> </a:t>
            </a:r>
            <a:r>
              <a:rPr lang="en-GB" b="0" i="0" u="none" dirty="0" smtClean="0"/>
              <a:t>the </a:t>
            </a:r>
            <a:r>
              <a:rPr lang="en-GB" b="1" i="0" u="none" dirty="0" smtClean="0"/>
              <a:t>other</a:t>
            </a:r>
            <a:r>
              <a:rPr lang="en-GB" b="0" i="0" u="none" dirty="0" smtClean="0"/>
              <a:t> series</a:t>
            </a:r>
            <a:endParaRPr lang="x-none" b="0" i="0" u="none" dirty="0" smtClean="0"/>
          </a:p>
          <a:p>
            <a:pPr lvl="1"/>
            <a:r>
              <a:rPr lang="en-GB" b="0" i="0" u="none" dirty="0" smtClean="0"/>
              <a:t>MA can be a </a:t>
            </a:r>
            <a:r>
              <a:rPr lang="en-GB" b="1" dirty="0"/>
              <a:t>f</a:t>
            </a:r>
            <a:r>
              <a:rPr lang="x-none" b="1" i="0" u="none" smtClean="0"/>
              <a:t>ilter</a:t>
            </a:r>
            <a:r>
              <a:rPr lang="en-GB" b="0" i="0" u="none" dirty="0" smtClean="0"/>
              <a:t> of the other series</a:t>
            </a:r>
          </a:p>
          <a:p>
            <a:pPr lvl="2"/>
            <a:r>
              <a:rPr lang="en-GB" dirty="0" smtClean="0"/>
              <a:t>With appropriate weights </a:t>
            </a:r>
            <a:r>
              <a:rPr lang="en-GB" i="1" dirty="0" smtClean="0"/>
              <a:t>w</a:t>
            </a:r>
            <a:endParaRPr lang="x-none" b="0" i="1" u="none" dirty="0" smtClean="0"/>
          </a:p>
          <a:p>
            <a:pPr lvl="1"/>
            <a:r>
              <a:rPr lang="en-GB" b="0" i="0" u="none" dirty="0" smtClean="0"/>
              <a:t>Let </a:t>
            </a:r>
            <a:r>
              <a:rPr lang="en-GB" b="1" i="0" u="none" dirty="0" smtClean="0"/>
              <a:t>other</a:t>
            </a:r>
            <a:r>
              <a:rPr lang="en-GB" dirty="0"/>
              <a:t> </a:t>
            </a:r>
            <a:r>
              <a:rPr lang="en-GB" b="0" i="0" u="none" dirty="0" smtClean="0"/>
              <a:t>series simply be prior errors</a:t>
            </a:r>
          </a:p>
          <a:p>
            <a:pPr lvl="2"/>
            <a:r>
              <a:rPr lang="en-GB" dirty="0" smtClean="0"/>
              <a:t>MA(p)</a:t>
            </a:r>
          </a:p>
          <a:p>
            <a:pPr lvl="2"/>
            <a:endParaRPr lang="en-GB" b="0" i="0" u="none" dirty="0" smtClean="0"/>
          </a:p>
          <a:p>
            <a:pPr marL="0" lvl="1" indent="0">
              <a:buNone/>
            </a:pPr>
            <a:endParaRPr lang="x-none" b="0" i="0" u="none" dirty="0" smtClean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1663" y="1633683"/>
            <a:ext cx="3550578" cy="227828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495" y="3953989"/>
            <a:ext cx="3324305" cy="218850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8838" y="3953989"/>
            <a:ext cx="3371126" cy="2219325"/>
          </a:xfrm>
          <a:prstGeom prst="rect">
            <a:avLst/>
          </a:prstGeom>
        </p:spPr>
      </p:pic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709633"/>
              </p:ext>
            </p:extLst>
          </p:nvPr>
        </p:nvGraphicFramePr>
        <p:xfrm>
          <a:off x="1098168" y="1508250"/>
          <a:ext cx="3793428" cy="373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64" name="Equation" r:id="rId6" imgW="2184120" imgH="241200" progId="Equation.3">
                  <p:embed/>
                </p:oleObj>
              </mc:Choice>
              <mc:Fallback>
                <p:oleObj name="Equation" r:id="rId6" imgW="218412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098168" y="1508250"/>
                        <a:ext cx="3793428" cy="373062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5385995"/>
              </p:ext>
            </p:extLst>
          </p:nvPr>
        </p:nvGraphicFramePr>
        <p:xfrm>
          <a:off x="1098168" y="3399795"/>
          <a:ext cx="3086100" cy="373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65" name="Equation" r:id="rId8" imgW="1638000" imgH="241200" progId="Equation.3">
                  <p:embed/>
                </p:oleObj>
              </mc:Choice>
              <mc:Fallback>
                <p:oleObj name="Equation" r:id="rId8" imgW="163800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098168" y="3399795"/>
                        <a:ext cx="3086100" cy="3730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i="0" u="none" dirty="0" smtClean="0"/>
              <a:t>correlation</a:t>
            </a:r>
            <a:endParaRPr lang="x-none" b="0" i="0" u="none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013011"/>
            <a:ext cx="7520940" cy="3801036"/>
          </a:xfrm>
        </p:spPr>
        <p:txBody>
          <a:bodyPr>
            <a:normAutofit/>
          </a:bodyPr>
          <a:lstStyle/>
          <a:p>
            <a:pPr lvl="0">
              <a:buClr>
                <a:schemeClr val="accent2"/>
              </a:buClr>
              <a:buFont typeface="Wingdings" charset="2"/>
              <a:buChar char="§"/>
            </a:pPr>
            <a:r>
              <a:rPr lang="en-GB" b="0" dirty="0" smtClean="0"/>
              <a:t>Variance is volatility (</a:t>
            </a:r>
            <a:r>
              <a:rPr lang="el-GR" b="0" i="1" dirty="0" smtClean="0"/>
              <a:t>σ</a:t>
            </a:r>
            <a:r>
              <a:rPr lang="en-GB" b="0" dirty="0" smtClean="0"/>
              <a:t>) squared</a:t>
            </a:r>
          </a:p>
          <a:p>
            <a:pPr lvl="0">
              <a:buClr>
                <a:schemeClr val="accent2"/>
              </a:buClr>
              <a:buFont typeface="Wingdings" charset="2"/>
              <a:buChar char="§"/>
            </a:pPr>
            <a:r>
              <a:rPr lang="en-GB" b="0" i="0" u="none" dirty="0" smtClean="0"/>
              <a:t>It measures average, squared deviations from the mean</a:t>
            </a:r>
          </a:p>
          <a:p>
            <a:pPr lvl="0">
              <a:buClr>
                <a:schemeClr val="accent2"/>
              </a:buClr>
              <a:buFont typeface="Wingdings" charset="2"/>
              <a:buChar char="§"/>
            </a:pPr>
            <a:endParaRPr lang="en-GB" b="0" dirty="0"/>
          </a:p>
          <a:p>
            <a:pPr lvl="0">
              <a:buClr>
                <a:schemeClr val="accent2"/>
              </a:buClr>
              <a:buFont typeface="Wingdings" charset="2"/>
              <a:buChar char="§"/>
            </a:pPr>
            <a:endParaRPr lang="en-GB" b="0" i="0" u="none" dirty="0" smtClean="0"/>
          </a:p>
          <a:p>
            <a:pPr lvl="0">
              <a:buClr>
                <a:schemeClr val="accent2"/>
              </a:buClr>
              <a:buFont typeface="Wingdings" charset="2"/>
              <a:buChar char="§"/>
            </a:pPr>
            <a:endParaRPr lang="en-GB" b="0" dirty="0"/>
          </a:p>
          <a:p>
            <a:pPr lvl="0">
              <a:buClr>
                <a:schemeClr val="accent2"/>
              </a:buClr>
              <a:buFont typeface="Wingdings" charset="2"/>
              <a:buChar char="§"/>
            </a:pPr>
            <a:r>
              <a:rPr lang="en-GB" b="0" i="0" u="none" dirty="0" smtClean="0"/>
              <a:t>The correlation coefficient is given by</a:t>
            </a:r>
            <a:endParaRPr lang="en-GB" b="0" dirty="0"/>
          </a:p>
          <a:p>
            <a:pPr lvl="0">
              <a:buClr>
                <a:schemeClr val="accent2"/>
              </a:buClr>
              <a:buFont typeface="Wingdings" charset="2"/>
              <a:buChar char="§"/>
            </a:pPr>
            <a:endParaRPr lang="en-GB" b="0" i="0" u="none" dirty="0" smtClean="0"/>
          </a:p>
          <a:p>
            <a:pPr marL="0" lvl="0" indent="0">
              <a:buClr>
                <a:schemeClr val="accent2"/>
              </a:buClr>
            </a:pPr>
            <a:endParaRPr lang="en-GB" b="0" dirty="0" smtClean="0"/>
          </a:p>
          <a:p>
            <a:pPr marL="0" lvl="0" indent="0">
              <a:buClr>
                <a:schemeClr val="accent2"/>
              </a:buClr>
            </a:pPr>
            <a:endParaRPr lang="en-GB" b="0" dirty="0"/>
          </a:p>
          <a:p>
            <a:pPr lvl="0">
              <a:buClr>
                <a:schemeClr val="accent2"/>
              </a:buClr>
              <a:buFont typeface="Wingdings" charset="2"/>
              <a:buChar char="§"/>
            </a:pPr>
            <a:r>
              <a:rPr lang="en-GB" b="0" dirty="0" smtClean="0"/>
              <a:t>The Correlation of an asset with itself = 1</a:t>
            </a:r>
            <a:endParaRPr lang="x-none" b="0" i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10</a:t>
            </a:fld>
            <a:endParaRPr lang="en-US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3000248"/>
              </p:ext>
            </p:extLst>
          </p:nvPr>
        </p:nvGraphicFramePr>
        <p:xfrm>
          <a:off x="1467411" y="3117662"/>
          <a:ext cx="3529635" cy="8178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78" name="Equation" r:id="rId5" imgW="1917360" imgH="444240" progId="Equation.3">
                  <p:embed/>
                </p:oleObj>
              </mc:Choice>
              <mc:Fallback>
                <p:oleObj name="Equation" r:id="rId5" imgW="1917360" imgH="4442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467411" y="3117662"/>
                        <a:ext cx="3529635" cy="81784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4140292"/>
              </p:ext>
            </p:extLst>
          </p:nvPr>
        </p:nvGraphicFramePr>
        <p:xfrm>
          <a:off x="1467411" y="1838326"/>
          <a:ext cx="4144496" cy="7612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79" name="Equation" r:id="rId7" imgW="2412720" imgH="444240" progId="Equation.3">
                  <p:embed/>
                </p:oleObj>
              </mc:Choice>
              <mc:Fallback>
                <p:oleObj name="Equation" r:id="rId7" imgW="2412720" imgH="4442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467411" y="1838326"/>
                        <a:ext cx="4144496" cy="7612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11 12 Etudes, Op. 10_ No. 11 in E Fl.m4a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3165" y="611116"/>
            <a:ext cx="609600" cy="60656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910875" y="3157251"/>
            <a:ext cx="2193218" cy="7386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Measures the extent to which deviations in 2 series match each other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675621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653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4906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b="0" i="0" u="none" smtClean="0"/>
              <a:t>Correlation</a:t>
            </a:r>
            <a:r>
              <a:rPr lang="en-GB" b="0" i="0" u="none" dirty="0" smtClean="0"/>
              <a:t> - visually</a:t>
            </a:r>
            <a:endParaRPr lang="x-none" b="0" i="0" u="none" dirty="0" smtClean="0"/>
          </a:p>
        </p:txBody>
      </p:sp>
      <p:sp>
        <p:nvSpPr>
          <p:cNvPr id="11" name="Text Placeholder 10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2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Un-correlated series</a:t>
            </a:r>
            <a:endParaRPr lang="en-GB" sz="2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860" y="1905415"/>
            <a:ext cx="3697512" cy="2391110"/>
          </a:xfrm>
        </p:spPr>
      </p:pic>
      <p:sp>
        <p:nvSpPr>
          <p:cNvPr id="12" name="Text Placeholder 11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20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Correlated series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quarter" idx="4"/>
          </p:nvPr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1298" y="1881196"/>
            <a:ext cx="3697512" cy="2433805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b="0" i="0" u="none" smtClean="0"/>
              <a:t>Autoregression</a:t>
            </a:r>
            <a:endParaRPr lang="x-none" b="0" i="0" u="none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Clr>
                <a:schemeClr val="accent2"/>
              </a:buClr>
              <a:buFont typeface="Wingdings" pitchFamily="2" charset="2"/>
              <a:buChar char="§"/>
            </a:pPr>
            <a:r>
              <a:rPr lang="en-GB" b="0" i="0" u="none" dirty="0" smtClean="0"/>
              <a:t>What if we looked at the correlation between one time-series and a second one that was simply a </a:t>
            </a:r>
            <a:r>
              <a:rPr lang="en-GB" i="0" u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time shift  </a:t>
            </a:r>
            <a:r>
              <a:rPr lang="en-GB" b="0" i="0" u="none" dirty="0" smtClean="0"/>
              <a:t>of the first?</a:t>
            </a:r>
          </a:p>
          <a:p>
            <a:pPr lvl="0">
              <a:buClr>
                <a:schemeClr val="accent2"/>
              </a:buClr>
              <a:buFont typeface="Wingdings" pitchFamily="2" charset="2"/>
              <a:buChar char="§"/>
            </a:pPr>
            <a:endParaRPr lang="en-GB" b="0" i="0" u="none" dirty="0" smtClean="0"/>
          </a:p>
          <a:p>
            <a:pPr lvl="0">
              <a:buClr>
                <a:schemeClr val="accent2"/>
              </a:buClr>
              <a:buFont typeface="Wingdings" pitchFamily="2" charset="2"/>
              <a:buChar char="§"/>
            </a:pPr>
            <a:endParaRPr lang="en-GB" b="0" i="0" u="none" dirty="0" smtClean="0"/>
          </a:p>
          <a:p>
            <a:pPr lvl="0">
              <a:buClr>
                <a:schemeClr val="accent2"/>
              </a:buClr>
              <a:buFont typeface="Wingdings" pitchFamily="2" charset="2"/>
              <a:buChar char="§"/>
            </a:pPr>
            <a:endParaRPr lang="en-GB" b="0" dirty="0"/>
          </a:p>
          <a:p>
            <a:pPr lvl="0">
              <a:buClr>
                <a:schemeClr val="accent2"/>
              </a:buClr>
              <a:buFont typeface="Wingdings" pitchFamily="2" charset="2"/>
              <a:buChar char="§"/>
            </a:pPr>
            <a:endParaRPr lang="en-GB" b="0" i="0" u="none" dirty="0" smtClean="0"/>
          </a:p>
          <a:p>
            <a:pPr lvl="0">
              <a:buClr>
                <a:schemeClr val="accent2"/>
              </a:buClr>
              <a:buFont typeface="Wingdings" pitchFamily="2" charset="2"/>
              <a:buChar char="§"/>
            </a:pPr>
            <a:r>
              <a:rPr lang="en-GB" i="0" u="none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Auto-correlation!</a:t>
            </a:r>
          </a:p>
          <a:p>
            <a:pPr lvl="0">
              <a:buClr>
                <a:schemeClr val="accent2"/>
              </a:buClr>
              <a:buFont typeface="Wingdings" pitchFamily="2" charset="2"/>
              <a:buChar char="§"/>
            </a:pPr>
            <a:r>
              <a:rPr lang="en-GB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Auto-Correlation function (ACF)</a:t>
            </a:r>
          </a:p>
          <a:p>
            <a:pPr lvl="2"/>
            <a:r>
              <a:rPr lang="en-GB" b="0" i="0" u="none" dirty="0" smtClean="0"/>
              <a:t>Correlation of X with X-1 is 1</a:t>
            </a:r>
            <a:r>
              <a:rPr lang="en-GB" b="0" i="0" u="none" baseline="30000" dirty="0" smtClean="0"/>
              <a:t>st</a:t>
            </a:r>
            <a:r>
              <a:rPr lang="en-GB" b="0" i="0" u="none" dirty="0" smtClean="0"/>
              <a:t> auto-correlation coefficient</a:t>
            </a:r>
          </a:p>
          <a:p>
            <a:pPr lvl="2"/>
            <a:r>
              <a:rPr lang="en-GB" dirty="0" smtClean="0"/>
              <a:t>Correlation of X with X-2 is 2</a:t>
            </a:r>
            <a:r>
              <a:rPr lang="en-GB" baseline="30000" dirty="0" smtClean="0"/>
              <a:t>nd</a:t>
            </a:r>
            <a:r>
              <a:rPr lang="en-GB" dirty="0" smtClean="0"/>
              <a:t> auto-correlation coefficient …</a:t>
            </a:r>
          </a:p>
          <a:p>
            <a:pPr lvl="1"/>
            <a:r>
              <a:rPr lang="en-GB" b="0" i="0" u="none" dirty="0" smtClean="0"/>
              <a:t>If auto-correlation is “significant</a:t>
            </a:r>
            <a:r>
              <a:rPr lang="en-GB" dirty="0" smtClean="0"/>
              <a:t>”</a:t>
            </a:r>
            <a:r>
              <a:rPr lang="en-GB" b="0" i="0" u="none" dirty="0" smtClean="0"/>
              <a:t> the series is said to be </a:t>
            </a:r>
            <a:r>
              <a:rPr lang="en-GB" b="1" i="0" u="none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Autoregressive</a:t>
            </a:r>
            <a:endParaRPr lang="x-none" b="0" i="0" u="none" dirty="0" smtClean="0"/>
          </a:p>
          <a:p>
            <a:pPr lvl="1"/>
            <a:endParaRPr lang="en-GB" b="0" i="0" u="none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12</a:t>
            </a:fld>
            <a:endParaRPr lang="en-US"/>
          </a:p>
        </p:txBody>
      </p:sp>
      <p:grpSp>
        <p:nvGrpSpPr>
          <p:cNvPr id="25" name="Group 24"/>
          <p:cNvGrpSpPr/>
          <p:nvPr/>
        </p:nvGrpSpPr>
        <p:grpSpPr>
          <a:xfrm>
            <a:off x="2516713" y="1802063"/>
            <a:ext cx="3419806" cy="194076"/>
            <a:chOff x="2423069" y="99957"/>
            <a:chExt cx="3419806" cy="194076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2423069" y="294033"/>
              <a:ext cx="3419806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2423069" y="99957"/>
              <a:ext cx="0" cy="194076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2957444" y="99957"/>
              <a:ext cx="0" cy="194076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3490015" y="99957"/>
              <a:ext cx="0" cy="194076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4055371" y="99957"/>
              <a:ext cx="0" cy="194076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4572000" y="99957"/>
              <a:ext cx="0" cy="194076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5129633" y="99957"/>
              <a:ext cx="0" cy="194076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5639789" y="99957"/>
              <a:ext cx="0" cy="194076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8" name="Group 37"/>
          <p:cNvGrpSpPr/>
          <p:nvPr/>
        </p:nvGrpSpPr>
        <p:grpSpPr>
          <a:xfrm>
            <a:off x="3050416" y="2213359"/>
            <a:ext cx="3752500" cy="194076"/>
            <a:chOff x="3050416" y="2213359"/>
            <a:chExt cx="3752500" cy="194076"/>
          </a:xfrm>
        </p:grpSpPr>
        <p:cxnSp>
          <p:nvCxnSpPr>
            <p:cNvPr id="27" name="Straight Connector 26"/>
            <p:cNvCxnSpPr/>
            <p:nvPr/>
          </p:nvCxnSpPr>
          <p:spPr>
            <a:xfrm>
              <a:off x="3050416" y="2407435"/>
              <a:ext cx="3752500" cy="0"/>
            </a:xfrm>
            <a:prstGeom prst="line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3050416" y="2213359"/>
              <a:ext cx="0" cy="194076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3584791" y="2213359"/>
              <a:ext cx="0" cy="194076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4117362" y="2213359"/>
              <a:ext cx="0" cy="194076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4682718" y="2213359"/>
              <a:ext cx="0" cy="194076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5199347" y="2213359"/>
              <a:ext cx="0" cy="194076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5756980" y="2213359"/>
              <a:ext cx="0" cy="194076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6267136" y="2213359"/>
              <a:ext cx="0" cy="194076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0" name="TextBox 39"/>
          <p:cNvSpPr txBox="1"/>
          <p:nvPr/>
        </p:nvSpPr>
        <p:spPr>
          <a:xfrm>
            <a:off x="1970184" y="1729824"/>
            <a:ext cx="2561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X</a:t>
            </a:r>
            <a:endParaRPr lang="en-GB" sz="1600" dirty="0"/>
          </a:p>
        </p:txBody>
      </p:sp>
      <p:sp>
        <p:nvSpPr>
          <p:cNvPr id="41" name="TextBox 40"/>
          <p:cNvSpPr txBox="1"/>
          <p:nvPr/>
        </p:nvSpPr>
        <p:spPr>
          <a:xfrm>
            <a:off x="1970184" y="2141120"/>
            <a:ext cx="5465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X-1</a:t>
            </a:r>
            <a:endParaRPr lang="en-GB" sz="1600" dirty="0"/>
          </a:p>
        </p:txBody>
      </p:sp>
      <p:sp>
        <p:nvSpPr>
          <p:cNvPr id="43" name="TextBox 42"/>
          <p:cNvSpPr txBox="1"/>
          <p:nvPr/>
        </p:nvSpPr>
        <p:spPr>
          <a:xfrm>
            <a:off x="6852491" y="2253546"/>
            <a:ext cx="5343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time</a:t>
            </a:r>
            <a:endParaRPr lang="en-GB" sz="1400" dirty="0"/>
          </a:p>
        </p:txBody>
      </p:sp>
      <p:grpSp>
        <p:nvGrpSpPr>
          <p:cNvPr id="54" name="Group 53"/>
          <p:cNvGrpSpPr/>
          <p:nvPr/>
        </p:nvGrpSpPr>
        <p:grpSpPr>
          <a:xfrm>
            <a:off x="1953061" y="2630629"/>
            <a:ext cx="5396385" cy="338554"/>
            <a:chOff x="1953061" y="2558390"/>
            <a:chExt cx="5396385" cy="338554"/>
          </a:xfrm>
        </p:grpSpPr>
        <p:grpSp>
          <p:nvGrpSpPr>
            <p:cNvPr id="44" name="Group 43"/>
            <p:cNvGrpSpPr/>
            <p:nvPr/>
          </p:nvGrpSpPr>
          <p:grpSpPr>
            <a:xfrm>
              <a:off x="3596946" y="2630629"/>
              <a:ext cx="3752500" cy="194076"/>
              <a:chOff x="3050416" y="2213359"/>
              <a:chExt cx="3752500" cy="194076"/>
            </a:xfrm>
          </p:grpSpPr>
          <p:cxnSp>
            <p:nvCxnSpPr>
              <p:cNvPr id="45" name="Straight Connector 44"/>
              <p:cNvCxnSpPr/>
              <p:nvPr/>
            </p:nvCxnSpPr>
            <p:spPr>
              <a:xfrm>
                <a:off x="3050416" y="2407435"/>
                <a:ext cx="3752500" cy="0"/>
              </a:xfrm>
              <a:prstGeom prst="line">
                <a:avLst/>
              </a:prstGeom>
              <a:ln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>
              <a:xfrm>
                <a:off x="3050416" y="2213359"/>
                <a:ext cx="0" cy="194076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>
              <a:xfrm>
                <a:off x="3584791" y="2213359"/>
                <a:ext cx="0" cy="194076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>
              <a:xfrm>
                <a:off x="4117362" y="2213359"/>
                <a:ext cx="0" cy="194076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>
              <a:xfrm>
                <a:off x="4682718" y="2213359"/>
                <a:ext cx="0" cy="194076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>
              <a:xfrm>
                <a:off x="5199347" y="2213359"/>
                <a:ext cx="0" cy="194076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>
              <a:xfrm>
                <a:off x="5756980" y="2213359"/>
                <a:ext cx="0" cy="194076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>
              <a:xfrm>
                <a:off x="6267136" y="2213359"/>
                <a:ext cx="0" cy="194076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53" name="TextBox 52"/>
            <p:cNvSpPr txBox="1"/>
            <p:nvPr/>
          </p:nvSpPr>
          <p:spPr>
            <a:xfrm>
              <a:off x="1953061" y="2558390"/>
              <a:ext cx="54653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 smtClean="0"/>
                <a:t>X-2</a:t>
              </a:r>
              <a:endParaRPr lang="en-GB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2636909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i="0" u="none" dirty="0" smtClean="0"/>
              <a:t>A</a:t>
            </a:r>
            <a:r>
              <a:rPr lang="en-GB" sz="2400" b="0" i="0" u="none" dirty="0" smtClean="0"/>
              <a:t>uto</a:t>
            </a:r>
            <a:r>
              <a:rPr lang="en-GB" b="0" i="0" u="none" dirty="0" smtClean="0"/>
              <a:t> C</a:t>
            </a:r>
            <a:r>
              <a:rPr lang="en-GB" sz="2400" b="0" i="0" u="none" dirty="0" smtClean="0"/>
              <a:t>orrelation</a:t>
            </a:r>
            <a:r>
              <a:rPr lang="en-GB" b="0" i="0" u="none" dirty="0" smtClean="0"/>
              <a:t> F</a:t>
            </a:r>
            <a:r>
              <a:rPr lang="en-GB" sz="2400" b="0" i="0" u="none" dirty="0" smtClean="0"/>
              <a:t>unctions</a:t>
            </a:r>
            <a:endParaRPr lang="x-none" sz="2000" b="0" i="0" u="none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GB" sz="24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Nasdaq</a:t>
            </a:r>
            <a:r>
              <a:rPr lang="en-GB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: ACF</a:t>
            </a:r>
            <a:endParaRPr lang="en-GB" sz="2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7" name="Content Placeholder 16"/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49" y="1893888"/>
            <a:ext cx="3643313" cy="2428874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rmAutofit/>
          </a:bodyPr>
          <a:lstStyle/>
          <a:p>
            <a:r>
              <a:rPr lang="en-GB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UCL: </a:t>
            </a:r>
            <a:r>
              <a:rPr lang="en-GB" sz="24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ACF</a:t>
            </a:r>
          </a:p>
        </p:txBody>
      </p:sp>
      <p:pic>
        <p:nvPicPr>
          <p:cNvPr id="19" name="Content Placeholder 18"/>
          <p:cNvPicPr>
            <a:picLocks noGrp="1" noChangeAspect="1"/>
          </p:cNvPicPr>
          <p:nvPr>
            <p:ph sz="quarter" idx="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0587" y="1893887"/>
            <a:ext cx="3643313" cy="2428875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13</a:t>
            </a:fld>
            <a:endParaRPr lang="en-US"/>
          </a:p>
        </p:txBody>
      </p:sp>
      <p:sp>
        <p:nvSpPr>
          <p:cNvPr id="10" name="Vertical Scroll 9"/>
          <p:cNvSpPr/>
          <p:nvPr/>
        </p:nvSpPr>
        <p:spPr>
          <a:xfrm>
            <a:off x="6190129" y="4377776"/>
            <a:ext cx="2554941" cy="1524000"/>
          </a:xfrm>
          <a:prstGeom prst="verticalScrol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“The future </a:t>
            </a:r>
            <a:r>
              <a:rPr lang="en-GB" dirty="0" err="1" smtClean="0"/>
              <a:t>ain’t</a:t>
            </a:r>
            <a:r>
              <a:rPr lang="en-GB" dirty="0" smtClean="0"/>
              <a:t> what is used to be”</a:t>
            </a:r>
          </a:p>
          <a:p>
            <a:pPr algn="ctr"/>
            <a:r>
              <a:rPr lang="en-GB" dirty="0" smtClean="0"/>
              <a:t>Yogi Berra</a:t>
            </a:r>
            <a:endParaRPr lang="en-GB" dirty="0"/>
          </a:p>
        </p:txBody>
      </p:sp>
      <p:sp>
        <p:nvSpPr>
          <p:cNvPr id="18" name="TextBox 17"/>
          <p:cNvSpPr txBox="1"/>
          <p:nvPr/>
        </p:nvSpPr>
        <p:spPr>
          <a:xfrm>
            <a:off x="519953" y="4810808"/>
            <a:ext cx="3648635" cy="92333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If X is correlated with X+1 then our “history” (X) tells us about our “future” (X+1)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03410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b="0" i="0" u="none" smtClean="0"/>
              <a:t>AR</a:t>
            </a:r>
            <a:r>
              <a:rPr lang="en-GB" b="0" i="0" u="none" dirty="0" smtClean="0"/>
              <a:t> Models</a:t>
            </a:r>
            <a:endParaRPr lang="x-none" b="0" i="0" u="none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GB" dirty="0" smtClean="0"/>
              <a:t>Time series equation for an Autoregressive process </a:t>
            </a:r>
            <a:r>
              <a:rPr lang="en-GB" i="1" dirty="0" smtClean="0"/>
              <a:t>AR(q)</a:t>
            </a:r>
          </a:p>
          <a:p>
            <a:pPr lvl="1"/>
            <a:endParaRPr lang="en-GB" b="0" i="0" u="none" dirty="0"/>
          </a:p>
          <a:p>
            <a:pPr marL="0" lvl="1" indent="0">
              <a:buNone/>
            </a:pPr>
            <a:endParaRPr lang="x-none" b="0" i="0" u="none" dirty="0" smtClean="0"/>
          </a:p>
          <a:p>
            <a:pPr lvl="1"/>
            <a:r>
              <a:rPr lang="en-GB" dirty="0" smtClean="0"/>
              <a:t>AR(1) </a:t>
            </a:r>
            <a:r>
              <a:rPr lang="en-GB" dirty="0"/>
              <a:t>example</a:t>
            </a:r>
          </a:p>
          <a:p>
            <a:pPr lvl="1"/>
            <a:endParaRPr lang="en-GB" b="0" i="0" u="none" dirty="0" smtClean="0"/>
          </a:p>
          <a:p>
            <a:pPr lvl="1"/>
            <a:endParaRPr lang="en-GB" b="0" i="0" u="none" dirty="0" smtClean="0"/>
          </a:p>
          <a:p>
            <a:pPr lvl="1"/>
            <a:r>
              <a:rPr lang="en-GB" b="0" i="0" u="none" dirty="0" smtClean="0"/>
              <a:t>AR(2) example (graphed below)</a:t>
            </a:r>
          </a:p>
          <a:p>
            <a:pPr lvl="2"/>
            <a:endParaRPr lang="en-GB" dirty="0" smtClean="0"/>
          </a:p>
          <a:p>
            <a:pPr marL="237744" lvl="2" indent="0">
              <a:buNone/>
            </a:pPr>
            <a:endParaRPr lang="en-GB" b="0" i="0" u="none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14</a:t>
            </a:fld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6264627"/>
              </p:ext>
            </p:extLst>
          </p:nvPr>
        </p:nvGraphicFramePr>
        <p:xfrm>
          <a:off x="1704975" y="1538288"/>
          <a:ext cx="3549650" cy="373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10" name="Equation" r:id="rId4" imgW="2044440" imgH="241200" progId="Equation.3">
                  <p:embed/>
                </p:oleObj>
              </mc:Choice>
              <mc:Fallback>
                <p:oleObj name="Equation" r:id="rId4" imgW="2044440" imgH="2412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04975" y="1538288"/>
                        <a:ext cx="3549650" cy="373062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1767724"/>
              </p:ext>
            </p:extLst>
          </p:nvPr>
        </p:nvGraphicFramePr>
        <p:xfrm>
          <a:off x="1704975" y="3117615"/>
          <a:ext cx="2867025" cy="354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11" name="Equation" r:id="rId6" imgW="1650960" imgH="228600" progId="Equation.3">
                  <p:embed/>
                </p:oleObj>
              </mc:Choice>
              <mc:Fallback>
                <p:oleObj name="Equation" r:id="rId6" imgW="16509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04975" y="3117615"/>
                        <a:ext cx="2867025" cy="354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948" y="3693168"/>
            <a:ext cx="3696474" cy="237284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0463" y="3693168"/>
            <a:ext cx="3666200" cy="2372846"/>
          </a:xfrm>
          <a:prstGeom prst="rect">
            <a:avLst/>
          </a:prstGeom>
        </p:spPr>
      </p:pic>
      <p:sp>
        <p:nvSpPr>
          <p:cNvPr id="10" name="Cloud 9"/>
          <p:cNvSpPr/>
          <p:nvPr/>
        </p:nvSpPr>
        <p:spPr>
          <a:xfrm>
            <a:off x="1152581" y="5817916"/>
            <a:ext cx="1733809" cy="705812"/>
          </a:xfrm>
          <a:prstGeom prst="cloud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Clustering</a:t>
            </a:r>
            <a:endParaRPr lang="en-US" sz="1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1" name="Cloud 10"/>
          <p:cNvSpPr/>
          <p:nvPr/>
        </p:nvSpPr>
        <p:spPr>
          <a:xfrm>
            <a:off x="5519816" y="5817916"/>
            <a:ext cx="1733809" cy="705812"/>
          </a:xfrm>
          <a:prstGeom prst="cloud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</a:t>
            </a:r>
            <a:r>
              <a:rPr lang="en-US" sz="1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eversion</a:t>
            </a:r>
            <a:endParaRPr lang="en-US" sz="1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8216440"/>
              </p:ext>
            </p:extLst>
          </p:nvPr>
        </p:nvGraphicFramePr>
        <p:xfrm>
          <a:off x="1704975" y="2392363"/>
          <a:ext cx="1873569" cy="3687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12" name="Equation" r:id="rId10" imgW="863280" imgH="190440" progId="Equation.3">
                  <p:embed/>
                </p:oleObj>
              </mc:Choice>
              <mc:Fallback>
                <p:oleObj name="Equation" r:id="rId10" imgW="863280" imgH="1904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04975" y="2392363"/>
                        <a:ext cx="1873569" cy="36876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13352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b="0" i="0" u="none" smtClean="0"/>
              <a:t>ARMA</a:t>
            </a:r>
            <a:r>
              <a:rPr lang="en-GB" b="0" i="0" u="none" dirty="0" smtClean="0"/>
              <a:t> models</a:t>
            </a:r>
            <a:endParaRPr lang="x-none" b="0" i="0" u="none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GB" b="1" i="0" u="sng" dirty="0" smtClean="0"/>
              <a:t>A</a:t>
            </a:r>
            <a:r>
              <a:rPr lang="en-GB" b="0" i="0" u="none" dirty="0" smtClean="0"/>
              <a:t>uto </a:t>
            </a:r>
            <a:r>
              <a:rPr lang="en-GB" b="1" i="0" u="sng" dirty="0" smtClean="0"/>
              <a:t>R</a:t>
            </a:r>
            <a:r>
              <a:rPr lang="en-GB" b="0" i="0" u="none" dirty="0" smtClean="0"/>
              <a:t>egressive + </a:t>
            </a:r>
            <a:r>
              <a:rPr lang="en-GB" b="1" i="0" u="sng" dirty="0" smtClean="0"/>
              <a:t>M</a:t>
            </a:r>
            <a:r>
              <a:rPr lang="en-GB" b="0" i="0" u="none" dirty="0" smtClean="0"/>
              <a:t>oving </a:t>
            </a:r>
            <a:r>
              <a:rPr lang="en-GB" b="1" i="0" u="sng" dirty="0" smtClean="0"/>
              <a:t>A</a:t>
            </a:r>
            <a:r>
              <a:rPr lang="en-GB" b="0" i="0" u="none" dirty="0" smtClean="0"/>
              <a:t>verage = ARMA</a:t>
            </a:r>
          </a:p>
          <a:p>
            <a:pPr lvl="1"/>
            <a:endParaRPr lang="en-GB" b="0" i="0" u="none" dirty="0" smtClean="0"/>
          </a:p>
          <a:p>
            <a:pPr lvl="1"/>
            <a:r>
              <a:rPr lang="en-GB" dirty="0" smtClean="0"/>
              <a:t>So </a:t>
            </a:r>
            <a:r>
              <a:rPr lang="en-GB" i="1" dirty="0" smtClean="0"/>
              <a:t>ARMA(</a:t>
            </a:r>
            <a:r>
              <a:rPr lang="en-GB" i="1" dirty="0" err="1" smtClean="0"/>
              <a:t>p,q</a:t>
            </a:r>
            <a:r>
              <a:rPr lang="en-GB" i="1" dirty="0" smtClean="0"/>
              <a:t>)</a:t>
            </a:r>
            <a:r>
              <a:rPr lang="en-GB" dirty="0" smtClean="0"/>
              <a:t> model equation</a:t>
            </a:r>
          </a:p>
          <a:p>
            <a:pPr lvl="1"/>
            <a:endParaRPr lang="en-GB" b="0" i="0" u="none" dirty="0"/>
          </a:p>
          <a:p>
            <a:pPr lvl="1"/>
            <a:endParaRPr lang="x-none" b="0" i="0" u="none" dirty="0" smtClean="0"/>
          </a:p>
          <a:p>
            <a:pPr lvl="1"/>
            <a:endParaRPr lang="en-GB" b="0" i="0" u="none" dirty="0" smtClean="0"/>
          </a:p>
          <a:p>
            <a:pPr lvl="1"/>
            <a:endParaRPr lang="en-GB" b="0" i="0" u="none" dirty="0" smtClean="0"/>
          </a:p>
          <a:p>
            <a:pPr lvl="1"/>
            <a:endParaRPr lang="en-GB" b="0" i="0" u="none" dirty="0" smtClean="0"/>
          </a:p>
          <a:p>
            <a:pPr lvl="1"/>
            <a:r>
              <a:rPr lang="en-GB" b="0" i="0" u="none" dirty="0" smtClean="0"/>
              <a:t>Will see a real life example in the case study that follows</a:t>
            </a:r>
            <a:endParaRPr lang="x-none" b="0" i="0" u="none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15</a:t>
            </a:fld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1175218" y="2324100"/>
            <a:ext cx="6725771" cy="662138"/>
            <a:chOff x="1175218" y="2324100"/>
            <a:chExt cx="6725771" cy="662138"/>
          </a:xfrm>
        </p:grpSpPr>
        <p:graphicFrame>
          <p:nvGraphicFramePr>
            <p:cNvPr id="5" name="Object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94949872"/>
                </p:ext>
              </p:extLst>
            </p:nvPr>
          </p:nvGraphicFramePr>
          <p:xfrm>
            <a:off x="1175218" y="2324100"/>
            <a:ext cx="6591300" cy="3730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311" name="Equation" r:id="rId3" imgW="3797280" imgH="241200" progId="Equation.3">
                    <p:embed/>
                  </p:oleObj>
                </mc:Choice>
                <mc:Fallback>
                  <p:oleObj name="Equation" r:id="rId3" imgW="3797280" imgH="241200" progId="Equation.3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75218" y="2324100"/>
                          <a:ext cx="6591300" cy="373063"/>
                        </a:xfrm>
                        <a:prstGeom prst="rect">
                          <a:avLst/>
                        </a:prstGeom>
                        <a:solidFill>
                          <a:srgbClr val="B6C5D7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" name="TextBox 5"/>
            <p:cNvSpPr txBox="1"/>
            <p:nvPr/>
          </p:nvSpPr>
          <p:spPr>
            <a:xfrm>
              <a:off x="2127457" y="2740017"/>
              <a:ext cx="1534910" cy="24622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1000" dirty="0" smtClean="0"/>
                <a:t>Auto regressive part</a:t>
              </a:r>
              <a:endParaRPr lang="en-US" sz="1000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987198" y="2740017"/>
              <a:ext cx="1534910" cy="24622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1000" dirty="0" smtClean="0"/>
                <a:t>Moving average part</a:t>
              </a:r>
              <a:endParaRPr lang="en-US" sz="1000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264235" y="2722350"/>
              <a:ext cx="636754" cy="24622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1000" dirty="0" smtClean="0"/>
                <a:t>Noise</a:t>
              </a:r>
              <a:endParaRPr lang="en-US" sz="10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i="0" u="none" dirty="0" smtClean="0"/>
              <a:t>maths </a:t>
            </a:r>
            <a:r>
              <a:rPr lang="en-GB" sz="2000" b="0" i="0" u="none" dirty="0" smtClean="0"/>
              <a:t>vs.</a:t>
            </a:r>
            <a:r>
              <a:rPr lang="en-GB" b="0" i="0" u="none" dirty="0" smtClean="0"/>
              <a:t> man - </a:t>
            </a:r>
            <a:r>
              <a:rPr lang="en-GB" dirty="0" err="1"/>
              <a:t>wco</a:t>
            </a:r>
            <a:r>
              <a:rPr lang="en-GB" dirty="0"/>
              <a:t> case study </a:t>
            </a:r>
            <a:endParaRPr lang="x-none" b="0" i="0" u="none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GB" b="0" i="0" u="none" dirty="0" smtClean="0"/>
              <a:t>West Indian Tobacco Company (WCO)</a:t>
            </a:r>
          </a:p>
          <a:p>
            <a:pPr lvl="2"/>
            <a:r>
              <a:rPr lang="en-GB" dirty="0" smtClean="0"/>
              <a:t>Trinidadian equivalent of Demerara Tobacco Company (DTC)</a:t>
            </a:r>
          </a:p>
          <a:p>
            <a:pPr lvl="2"/>
            <a:endParaRPr lang="x-none" b="0" i="0" u="none" dirty="0" smtClean="0"/>
          </a:p>
          <a:p>
            <a:pPr lvl="1"/>
            <a:r>
              <a:rPr lang="en-GB" dirty="0" smtClean="0"/>
              <a:t>P</a:t>
            </a:r>
            <a:r>
              <a:rPr lang="en-GB" b="0" i="0" u="none" dirty="0" smtClean="0"/>
              <a:t>rocedure</a:t>
            </a:r>
          </a:p>
          <a:p>
            <a:pPr lvl="2"/>
            <a:r>
              <a:rPr lang="en-GB" b="0" i="0" u="none" dirty="0" smtClean="0"/>
              <a:t>Compute and analyse daily returns</a:t>
            </a:r>
          </a:p>
          <a:p>
            <a:pPr lvl="2"/>
            <a:r>
              <a:rPr lang="en-GB" dirty="0" smtClean="0"/>
              <a:t>Compute Auto Correlation Function (ACF / PACF)</a:t>
            </a:r>
          </a:p>
          <a:p>
            <a:pPr lvl="3"/>
            <a:r>
              <a:rPr lang="en-GB" dirty="0"/>
              <a:t>E</a:t>
            </a:r>
            <a:r>
              <a:rPr lang="en-GB" dirty="0" smtClean="0"/>
              <a:t>vidence of Auto Regressive behaviour?</a:t>
            </a:r>
          </a:p>
          <a:p>
            <a:pPr lvl="2"/>
            <a:r>
              <a:rPr lang="en-GB" b="0" i="0" u="none" dirty="0" smtClean="0"/>
              <a:t>Choose an ARMA specification</a:t>
            </a:r>
            <a:endParaRPr lang="x-none" b="0" i="0" u="none" dirty="0" smtClean="0"/>
          </a:p>
          <a:p>
            <a:pPr lvl="2"/>
            <a:r>
              <a:rPr lang="en-GB" b="0" i="0" u="none" dirty="0" smtClean="0"/>
              <a:t>Fit the model </a:t>
            </a:r>
          </a:p>
          <a:p>
            <a:pPr lvl="3"/>
            <a:r>
              <a:rPr lang="en-GB" b="0" i="0" u="none" dirty="0" smtClean="0"/>
              <a:t>only keep statistically significant terms</a:t>
            </a:r>
          </a:p>
          <a:p>
            <a:pPr lvl="2"/>
            <a:r>
              <a:rPr lang="en-GB" dirty="0" smtClean="0"/>
              <a:t>Use (computer) simulation to produce a </a:t>
            </a:r>
            <a:r>
              <a:rPr lang="en-GB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Forecast Fan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445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325" y="1661448"/>
            <a:ext cx="3538344" cy="2358895"/>
          </a:xfrm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0588" y="1661448"/>
            <a:ext cx="3538344" cy="2358895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17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WCO: time series fit</a:t>
            </a:r>
            <a:endParaRPr lang="x-none" b="0" i="0" u="none" dirty="0" smtClean="0"/>
          </a:p>
        </p:txBody>
      </p:sp>
      <p:sp>
        <p:nvSpPr>
          <p:cNvPr id="8" name="Cloud 7"/>
          <p:cNvSpPr/>
          <p:nvPr/>
        </p:nvSpPr>
        <p:spPr>
          <a:xfrm>
            <a:off x="2098987" y="1003177"/>
            <a:ext cx="2261682" cy="779443"/>
          </a:xfrm>
          <a:prstGeom prst="cloud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Big returns during GFC!</a:t>
            </a:r>
            <a:endParaRPr lang="en-US" sz="1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9" name="Cloud 8"/>
          <p:cNvSpPr/>
          <p:nvPr/>
        </p:nvSpPr>
        <p:spPr>
          <a:xfrm>
            <a:off x="822959" y="4011013"/>
            <a:ext cx="1733809" cy="705812"/>
          </a:xfrm>
          <a:prstGeom prst="cloud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Some auto-correlation?</a:t>
            </a:r>
            <a:endParaRPr lang="en-US" sz="1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0" name="Cloud 9"/>
          <p:cNvSpPr/>
          <p:nvPr/>
        </p:nvSpPr>
        <p:spPr>
          <a:xfrm>
            <a:off x="6036816" y="3974197"/>
            <a:ext cx="2202115" cy="779443"/>
          </a:xfrm>
          <a:prstGeom prst="cloud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Return forecast  </a:t>
            </a:r>
            <a:r>
              <a:rPr lang="en-US" sz="1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mostly </a:t>
            </a:r>
            <a:r>
              <a:rPr lang="en-US" sz="1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flat</a:t>
            </a:r>
            <a:endParaRPr lang="en-US" sz="1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6310233"/>
              </p:ext>
            </p:extLst>
          </p:nvPr>
        </p:nvGraphicFramePr>
        <p:xfrm>
          <a:off x="3151188" y="5291138"/>
          <a:ext cx="4914900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64" name="Equation" r:id="rId5" imgW="2260440" imgH="228600" progId="Equation.3">
                  <p:embed/>
                </p:oleObj>
              </mc:Choice>
              <mc:Fallback>
                <p:oleObj name="Equation" r:id="rId5" imgW="2260440" imgH="2286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51188" y="5291138"/>
                        <a:ext cx="4914900" cy="498475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68155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325" y="1742495"/>
            <a:ext cx="3538344" cy="2177442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18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WCO: building a forecast</a:t>
            </a:r>
            <a:endParaRPr lang="x-none" b="0" i="0" u="none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5597111" y="4189115"/>
            <a:ext cx="2193218" cy="7386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Find paths of Median, Upper </a:t>
            </a:r>
            <a:r>
              <a:rPr lang="en-US" sz="1400" dirty="0" err="1"/>
              <a:t>D</a:t>
            </a:r>
            <a:r>
              <a:rPr lang="en-US" sz="1400" dirty="0" err="1" smtClean="0"/>
              <a:t>ecile</a:t>
            </a:r>
            <a:r>
              <a:rPr lang="en-US" sz="1400" dirty="0" smtClean="0"/>
              <a:t> (0.9) and </a:t>
            </a:r>
          </a:p>
          <a:p>
            <a:pPr algn="ctr"/>
            <a:r>
              <a:rPr lang="en-US" sz="1400" dirty="0" smtClean="0"/>
              <a:t>Lower </a:t>
            </a:r>
            <a:r>
              <a:rPr lang="en-US" sz="1400" dirty="0" err="1" smtClean="0"/>
              <a:t>Decile</a:t>
            </a:r>
            <a:r>
              <a:rPr lang="en-US" sz="1400" dirty="0" smtClean="0"/>
              <a:t> (0.1)</a:t>
            </a:r>
            <a:endParaRPr lang="en-US" sz="1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0587" y="1691311"/>
            <a:ext cx="3704695" cy="2279811"/>
          </a:xfrm>
        </p:spPr>
      </p:pic>
    </p:spTree>
    <p:extLst>
      <p:ext uri="{BB962C8B-B14F-4D97-AF65-F5344CB8AC3E}">
        <p14:creationId xmlns:p14="http://schemas.microsoft.com/office/powerpoint/2010/main" val="2230935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WCO: 6 month forecast</a:t>
            </a:r>
            <a:endParaRPr lang="x-none" b="0" i="0" u="none" dirty="0" smtClean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011" y="998100"/>
            <a:ext cx="5773271" cy="4054412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19</a:t>
            </a:fld>
            <a:endParaRPr lang="en-US"/>
          </a:p>
        </p:txBody>
      </p:sp>
      <p:sp>
        <p:nvSpPr>
          <p:cNvPr id="10" name="Cloud 9"/>
          <p:cNvSpPr/>
          <p:nvPr/>
        </p:nvSpPr>
        <p:spPr>
          <a:xfrm>
            <a:off x="6786282" y="1781096"/>
            <a:ext cx="1997929" cy="779443"/>
          </a:xfrm>
          <a:prstGeom prst="cloud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Median forecast 70.7</a:t>
            </a:r>
            <a:endParaRPr lang="en-US" sz="1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1" name="Cloud 10"/>
          <p:cNvSpPr/>
          <p:nvPr/>
        </p:nvSpPr>
        <p:spPr>
          <a:xfrm>
            <a:off x="6867279" y="2418786"/>
            <a:ext cx="1733809" cy="705812"/>
          </a:xfrm>
          <a:prstGeom prst="cloud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Actual 70.1</a:t>
            </a:r>
            <a:endParaRPr lang="en-US" sz="1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34309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i="0" u="none" dirty="0" smtClean="0"/>
              <a:t>What about the </a:t>
            </a:r>
            <a:r>
              <a:rPr lang="x-none" b="0" i="0" u="none" smtClean="0"/>
              <a:t>Volatility</a:t>
            </a:r>
            <a:r>
              <a:rPr lang="en-GB" b="0" i="0" u="none" dirty="0" smtClean="0"/>
              <a:t>?</a:t>
            </a:r>
            <a:endParaRPr lang="x-none" b="0" i="0" u="none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GB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Expectation</a:t>
            </a:r>
          </a:p>
          <a:p>
            <a:pPr lvl="2"/>
            <a:r>
              <a:rPr lang="en-GB" dirty="0" smtClean="0"/>
              <a:t>Taking Expectation is equivalent to averaging</a:t>
            </a:r>
          </a:p>
          <a:p>
            <a:pPr lvl="2"/>
            <a:r>
              <a:rPr lang="en-GB" dirty="0" smtClean="0"/>
              <a:t>Variance is Expectation of squared deviations</a:t>
            </a:r>
          </a:p>
          <a:p>
            <a:pPr lvl="2"/>
            <a:endParaRPr lang="en-GB" dirty="0" smtClean="0"/>
          </a:p>
          <a:p>
            <a:pPr lvl="2"/>
            <a:endParaRPr lang="en-GB" dirty="0"/>
          </a:p>
          <a:p>
            <a:pPr lvl="2"/>
            <a:endParaRPr lang="en-GB" dirty="0" smtClean="0"/>
          </a:p>
          <a:p>
            <a:pPr lvl="2"/>
            <a:endParaRPr lang="en-GB" dirty="0" smtClean="0"/>
          </a:p>
          <a:p>
            <a:pPr lvl="1"/>
            <a:r>
              <a:rPr lang="en-GB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Conditional Expectation</a:t>
            </a:r>
          </a:p>
          <a:p>
            <a:pPr lvl="2"/>
            <a:r>
              <a:rPr lang="en-GB" dirty="0" smtClean="0"/>
              <a:t>In a time series context </a:t>
            </a:r>
          </a:p>
          <a:p>
            <a:pPr lvl="3"/>
            <a:r>
              <a:rPr lang="en-GB" dirty="0" smtClean="0"/>
              <a:t>what we know changes as time evolves</a:t>
            </a:r>
          </a:p>
          <a:p>
            <a:pPr lvl="3"/>
            <a:r>
              <a:rPr lang="en-GB" dirty="0" smtClean="0"/>
              <a:t>What is left as random (the error / noise term) also evolves …</a:t>
            </a:r>
          </a:p>
          <a:p>
            <a:pPr lvl="3"/>
            <a:r>
              <a:rPr lang="en-GB" dirty="0" smtClean="0"/>
              <a:t>… so how we compute averages (expectations) also evolves in time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20</a:t>
            </a:fld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4601478"/>
              </p:ext>
            </p:extLst>
          </p:nvPr>
        </p:nvGraphicFramePr>
        <p:xfrm>
          <a:off x="1235250" y="2079811"/>
          <a:ext cx="3068917" cy="6992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4" name="Equation" r:id="rId4" imgW="2006280" imgH="457200" progId="Equation.3">
                  <p:embed/>
                </p:oleObj>
              </mc:Choice>
              <mc:Fallback>
                <p:oleObj name="Equation" r:id="rId4" imgW="200628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35250" y="2079811"/>
                        <a:ext cx="3068917" cy="699247"/>
                      </a:xfrm>
                      <a:prstGeom prst="rect">
                        <a:avLst/>
                      </a:prstGeom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4630948"/>
              </p:ext>
            </p:extLst>
          </p:nvPr>
        </p:nvGraphicFramePr>
        <p:xfrm>
          <a:off x="1235250" y="4654483"/>
          <a:ext cx="5408612" cy="315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5" name="Equation" r:id="rId6" imgW="3911400" imgH="228600" progId="Equation.3">
                  <p:embed/>
                </p:oleObj>
              </mc:Choice>
              <mc:Fallback>
                <p:oleObj name="Equation" r:id="rId6" imgW="39114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235250" y="4654483"/>
                        <a:ext cx="5408612" cy="315913"/>
                      </a:xfrm>
                      <a:prstGeom prst="rect">
                        <a:avLst/>
                      </a:prstGeom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i="0" u="none" dirty="0" smtClean="0"/>
              <a:t>Time series variance</a:t>
            </a:r>
            <a:endParaRPr lang="x-none" b="0" i="0" u="none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GB" dirty="0" smtClean="0"/>
              <a:t>Consider our time series model equations</a:t>
            </a:r>
          </a:p>
          <a:p>
            <a:pPr marL="0" lvl="1" indent="0">
              <a:buNone/>
            </a:pPr>
            <a:endParaRPr lang="en-GB" dirty="0" smtClean="0"/>
          </a:p>
          <a:p>
            <a:pPr lvl="1"/>
            <a:r>
              <a:rPr lang="en-GB" dirty="0" smtClean="0"/>
              <a:t>Then the conditional expectation of ‘one step ahead’ returns</a:t>
            </a:r>
          </a:p>
          <a:p>
            <a:pPr lvl="1"/>
            <a:endParaRPr lang="en-GB" dirty="0"/>
          </a:p>
          <a:p>
            <a:pPr lvl="1"/>
            <a:endParaRPr lang="en-GB" dirty="0" smtClean="0"/>
          </a:p>
          <a:p>
            <a:pPr marL="0" lvl="1" indent="0">
              <a:buNone/>
            </a:pPr>
            <a:endParaRPr lang="en-GB" dirty="0" smtClean="0"/>
          </a:p>
          <a:p>
            <a:pPr marL="0" lvl="1" indent="0">
              <a:buNone/>
            </a:pPr>
            <a:endParaRPr lang="en-GB" dirty="0" smtClean="0"/>
          </a:p>
          <a:p>
            <a:pPr lvl="1"/>
            <a:r>
              <a:rPr lang="en-GB" dirty="0" smtClean="0"/>
              <a:t>Which is what we used when forecasting</a:t>
            </a:r>
          </a:p>
          <a:p>
            <a:pPr lvl="1"/>
            <a:r>
              <a:rPr lang="en-GB" dirty="0" smtClean="0"/>
              <a:t>Similarly for </a:t>
            </a:r>
            <a:r>
              <a:rPr lang="en-GB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conditional variance</a:t>
            </a:r>
            <a:r>
              <a:rPr lang="en-GB" dirty="0" smtClean="0"/>
              <a:t> we have</a:t>
            </a:r>
          </a:p>
          <a:p>
            <a:pPr lvl="1"/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21</a:t>
            </a:fld>
            <a:endParaRPr lang="en-US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201811"/>
              </p:ext>
            </p:extLst>
          </p:nvPr>
        </p:nvGraphicFramePr>
        <p:xfrm>
          <a:off x="1290732" y="2133879"/>
          <a:ext cx="3738468" cy="8964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76" name="Equation" r:id="rId4" imgW="2349360" imgH="685800" progId="Equation.3">
                  <p:embed/>
                </p:oleObj>
              </mc:Choice>
              <mc:Fallback>
                <p:oleObj name="Equation" r:id="rId4" imgW="2349360" imgH="685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90732" y="2133879"/>
                        <a:ext cx="3738468" cy="8964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5602118"/>
              </p:ext>
            </p:extLst>
          </p:nvPr>
        </p:nvGraphicFramePr>
        <p:xfrm>
          <a:off x="1290732" y="3770839"/>
          <a:ext cx="4787900" cy="1062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77" name="Equation" r:id="rId6" imgW="2539800" imgH="685800" progId="Equation.3">
                  <p:embed/>
                </p:oleObj>
              </mc:Choice>
              <mc:Fallback>
                <p:oleObj name="Equation" r:id="rId6" imgW="2539800" imgH="685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290732" y="3770839"/>
                        <a:ext cx="4787900" cy="10620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6897150"/>
              </p:ext>
            </p:extLst>
          </p:nvPr>
        </p:nvGraphicFramePr>
        <p:xfrm>
          <a:off x="1290732" y="1367761"/>
          <a:ext cx="2264762" cy="3474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78" name="Equation" r:id="rId8" imgW="1295400" imgH="241300" progId="Equation.3">
                  <p:embed/>
                </p:oleObj>
              </mc:Choice>
              <mc:Fallback>
                <p:oleObj name="Equation" r:id="rId8" imgW="12954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290732" y="1367761"/>
                        <a:ext cx="2264762" cy="3474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4125894" y="4823178"/>
            <a:ext cx="3001047" cy="5232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400" dirty="0" smtClean="0"/>
              <a:t>Conditional variance of returns is determined by the noise / error term</a:t>
            </a:r>
          </a:p>
        </p:txBody>
      </p:sp>
    </p:spTree>
    <p:extLst>
      <p:ext uri="{BB962C8B-B14F-4D97-AF65-F5344CB8AC3E}">
        <p14:creationId xmlns:p14="http://schemas.microsoft.com/office/powerpoint/2010/main" val="3222772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i="0" u="none" dirty="0" smtClean="0"/>
              <a:t>financial </a:t>
            </a:r>
            <a:r>
              <a:rPr lang="x-none" b="0" i="0" u="none" smtClean="0"/>
              <a:t>Volatility</a:t>
            </a:r>
            <a:r>
              <a:rPr lang="en-GB" dirty="0" smtClean="0"/>
              <a:t>: </a:t>
            </a:r>
            <a:r>
              <a:rPr lang="en-GB" dirty="0" err="1" smtClean="0"/>
              <a:t>nasdaq</a:t>
            </a:r>
            <a:endParaRPr lang="x-none" b="0" i="0" u="none" dirty="0" smtClean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8253" y="1100138"/>
            <a:ext cx="5369718" cy="3579812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22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478646" y="2440236"/>
            <a:ext cx="922489" cy="2769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Clustering</a:t>
            </a:r>
            <a:endParaRPr lang="en-US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4288639" y="1100138"/>
            <a:ext cx="1843220" cy="3077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dirty="0" err="1" smtClean="0"/>
              <a:t>Heteroscedasticity</a:t>
            </a:r>
            <a:endParaRPr lang="en-US" sz="1400" dirty="0"/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3684494" y="1326776"/>
            <a:ext cx="519954" cy="55581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6203576" y="1254026"/>
            <a:ext cx="475130" cy="39996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541065" y="3557169"/>
            <a:ext cx="1640541" cy="3077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Non-normal Noise</a:t>
            </a:r>
            <a:endParaRPr lang="en-US" sz="1400" dirty="0"/>
          </a:p>
        </p:txBody>
      </p:sp>
      <p:cxnSp>
        <p:nvCxnSpPr>
          <p:cNvPr id="21" name="Straight Arrow Connector 20"/>
          <p:cNvCxnSpPr/>
          <p:nvPr/>
        </p:nvCxnSpPr>
        <p:spPr>
          <a:xfrm flipH="1" flipV="1">
            <a:off x="3334871" y="2214282"/>
            <a:ext cx="143776" cy="22595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V="1">
            <a:off x="3939890" y="2142565"/>
            <a:ext cx="148016" cy="29411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9798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b="0" i="0" u="none" smtClean="0"/>
              <a:t>Volatility</a:t>
            </a:r>
            <a:r>
              <a:rPr lang="en-GB" dirty="0"/>
              <a:t> </a:t>
            </a:r>
            <a:r>
              <a:rPr lang="en-GB" dirty="0" smtClean="0"/>
              <a:t>&amp; return </a:t>
            </a:r>
            <a:r>
              <a:rPr lang="en-GB" dirty="0" err="1" smtClean="0"/>
              <a:t>acf</a:t>
            </a:r>
            <a:r>
              <a:rPr lang="en-GB" cap="none" dirty="0" err="1" smtClean="0"/>
              <a:t>s</a:t>
            </a:r>
            <a:endParaRPr lang="x-none" b="0" i="0" u="none" cap="none" dirty="0" smtClean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8253" y="1100138"/>
            <a:ext cx="5369718" cy="3579812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23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483672" y="3121223"/>
            <a:ext cx="1535694" cy="3077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Squared returns</a:t>
            </a:r>
            <a:endParaRPr lang="en-US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5758899" y="1280134"/>
            <a:ext cx="985240" cy="3077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Returns</a:t>
            </a:r>
            <a:endParaRPr lang="en-US" sz="1400" dirty="0"/>
          </a:p>
        </p:txBody>
      </p:sp>
      <p:sp>
        <p:nvSpPr>
          <p:cNvPr id="9" name="Cloud 8"/>
          <p:cNvSpPr/>
          <p:nvPr/>
        </p:nvSpPr>
        <p:spPr>
          <a:xfrm>
            <a:off x="509196" y="3827929"/>
            <a:ext cx="1194100" cy="512378"/>
          </a:xfrm>
          <a:prstGeom prst="cloud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Partial ACF</a:t>
            </a:r>
            <a:endParaRPr lang="en-US" sz="1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cxnSp>
        <p:nvCxnSpPr>
          <p:cNvPr id="11" name="Straight Arrow Connector 10"/>
          <p:cNvCxnSpPr>
            <a:stCxn id="9" idx="0"/>
          </p:cNvCxnSpPr>
          <p:nvPr/>
        </p:nvCxnSpPr>
        <p:spPr>
          <a:xfrm flipV="1">
            <a:off x="1702301" y="3675529"/>
            <a:ext cx="969181" cy="40858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2437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b="0" i="0" u="none" smtClean="0"/>
              <a:t>GARCH</a:t>
            </a:r>
            <a:r>
              <a:rPr lang="en-GB" b="0" i="0" u="none" dirty="0" smtClean="0"/>
              <a:t>!</a:t>
            </a:r>
            <a:endParaRPr lang="x-none" b="0" i="0" u="none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GB" b="1" i="0" u="none" dirty="0" smtClean="0"/>
              <a:t>Generalised </a:t>
            </a:r>
            <a:r>
              <a:rPr lang="en-GB" b="1" i="0" u="none" dirty="0" smtClean="0">
                <a:solidFill>
                  <a:schemeClr val="accent3">
                    <a:lumMod val="75000"/>
                  </a:schemeClr>
                </a:solidFill>
              </a:rPr>
              <a:t>Auto-Regressive</a:t>
            </a:r>
            <a:r>
              <a:rPr lang="en-GB" b="1" i="0" u="none" dirty="0" smtClean="0"/>
              <a:t> </a:t>
            </a:r>
            <a:r>
              <a:rPr lang="en-GB" b="1" i="0" u="none" dirty="0" smtClean="0">
                <a:solidFill>
                  <a:schemeClr val="accent2"/>
                </a:solidFill>
              </a:rPr>
              <a:t>Conditional</a:t>
            </a:r>
            <a:r>
              <a:rPr lang="en-GB" b="1" i="0" u="none" dirty="0" smtClean="0"/>
              <a:t> </a:t>
            </a:r>
            <a:r>
              <a:rPr lang="en-GB" b="1" i="0" u="none" dirty="0" err="1" smtClean="0">
                <a:solidFill>
                  <a:schemeClr val="accent4">
                    <a:lumMod val="75000"/>
                  </a:schemeClr>
                </a:solidFill>
              </a:rPr>
              <a:t>Heteroscedasticity</a:t>
            </a:r>
            <a:endParaRPr lang="x-none" b="1" i="0" u="none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lvl="1"/>
            <a:r>
              <a:rPr lang="en-GB" b="0" i="0" u="none" dirty="0" smtClean="0"/>
              <a:t>Insight</a:t>
            </a:r>
            <a:endParaRPr lang="x-none" b="0" i="0" u="none" dirty="0" smtClean="0"/>
          </a:p>
          <a:p>
            <a:pPr lvl="2"/>
            <a:r>
              <a:rPr lang="en-GB" b="0" i="0" u="none" dirty="0" smtClean="0"/>
              <a:t>Introduce an explicit volatility multiplier for the error / noise term</a:t>
            </a:r>
          </a:p>
          <a:p>
            <a:pPr lvl="2"/>
            <a:r>
              <a:rPr lang="en-GB" dirty="0" smtClean="0"/>
              <a:t>That (conditional) volatility will need to be </a:t>
            </a:r>
            <a:r>
              <a:rPr lang="en-GB" u="sng" dirty="0" err="1" smtClean="0"/>
              <a:t>heteroscedastic</a:t>
            </a:r>
            <a:endParaRPr lang="en-GB" u="sng" dirty="0" smtClean="0"/>
          </a:p>
          <a:p>
            <a:pPr lvl="3"/>
            <a:r>
              <a:rPr lang="en-GB" dirty="0" smtClean="0"/>
              <a:t>reflecting observed, empirical features</a:t>
            </a:r>
          </a:p>
          <a:p>
            <a:pPr lvl="2"/>
            <a:r>
              <a:rPr lang="en-GB" b="0" i="0" dirty="0" smtClean="0"/>
              <a:t>Use an auto-regressive time series model for the conditional variance</a:t>
            </a:r>
          </a:p>
          <a:p>
            <a:pPr lvl="2"/>
            <a:endParaRPr lang="x-none" b="0" i="0" dirty="0" smtClean="0"/>
          </a:p>
          <a:p>
            <a:pPr lvl="1"/>
            <a:r>
              <a:rPr lang="x-none" b="0" i="0" u="none" smtClean="0"/>
              <a:t>GARCH</a:t>
            </a:r>
            <a:endParaRPr lang="en-GB" b="0" i="0" u="none" dirty="0" smtClean="0"/>
          </a:p>
          <a:p>
            <a:pPr lvl="2"/>
            <a:r>
              <a:rPr lang="en-GB" dirty="0" smtClean="0"/>
              <a:t>Recall our time series model</a:t>
            </a:r>
          </a:p>
          <a:p>
            <a:pPr lvl="2"/>
            <a:endParaRPr lang="en-GB" dirty="0"/>
          </a:p>
          <a:p>
            <a:pPr lvl="2"/>
            <a:endParaRPr lang="en-GB" dirty="0" smtClean="0"/>
          </a:p>
          <a:p>
            <a:pPr lvl="2"/>
            <a:r>
              <a:rPr lang="en-GB" dirty="0" smtClean="0"/>
              <a:t>Instead now use</a:t>
            </a:r>
          </a:p>
          <a:p>
            <a:pPr lvl="2"/>
            <a:endParaRPr lang="en-GB" b="0" i="0" u="none" dirty="0"/>
          </a:p>
          <a:p>
            <a:pPr marL="237744" lvl="2" indent="0">
              <a:buNone/>
            </a:pPr>
            <a:endParaRPr lang="en-GB" b="0" i="0" u="none" dirty="0" smtClean="0"/>
          </a:p>
          <a:p>
            <a:pPr marL="237744" lvl="2" indent="0">
              <a:buNone/>
            </a:pPr>
            <a:endParaRPr lang="en-GB" b="0" i="0" u="none" dirty="0" smtClean="0"/>
          </a:p>
          <a:p>
            <a:pPr lvl="1"/>
            <a:endParaRPr lang="x-none" b="0" i="0" u="none" dirty="0" smtClean="0"/>
          </a:p>
        </p:txBody>
      </p:sp>
      <p:pic>
        <p:nvPicPr>
          <p:cNvPr id="4" name="Picture 3" descr="RobertEngle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9542" y="4539762"/>
            <a:ext cx="1097990" cy="147159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24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409542" y="6047710"/>
            <a:ext cx="1097990" cy="2462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000" dirty="0" smtClean="0"/>
              <a:t>Robert Engle</a:t>
            </a:r>
            <a:endParaRPr lang="en-US" sz="1000" dirty="0"/>
          </a:p>
        </p:txBody>
      </p:sp>
      <p:sp>
        <p:nvSpPr>
          <p:cNvPr id="9" name="Cloud 8"/>
          <p:cNvSpPr/>
          <p:nvPr/>
        </p:nvSpPr>
        <p:spPr>
          <a:xfrm>
            <a:off x="5467699" y="3873705"/>
            <a:ext cx="2981677" cy="666059"/>
          </a:xfrm>
          <a:prstGeom prst="cloud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Economics Nobel Prize </a:t>
            </a:r>
          </a:p>
          <a:p>
            <a:pPr algn="ctr"/>
            <a:r>
              <a:rPr lang="en-US" sz="1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2003</a:t>
            </a:r>
            <a:endParaRPr lang="en-US" sz="1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4117777"/>
              </p:ext>
            </p:extLst>
          </p:nvPr>
        </p:nvGraphicFramePr>
        <p:xfrm>
          <a:off x="1249363" y="3752682"/>
          <a:ext cx="2440298" cy="3743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28" name="Equation" r:id="rId4" imgW="1295400" imgH="241300" progId="Equation.3">
                  <p:embed/>
                </p:oleObj>
              </mc:Choice>
              <mc:Fallback>
                <p:oleObj name="Equation" r:id="rId4" imgW="12954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49363" y="3752682"/>
                        <a:ext cx="2440298" cy="37432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6102581"/>
              </p:ext>
            </p:extLst>
          </p:nvPr>
        </p:nvGraphicFramePr>
        <p:xfrm>
          <a:off x="1249363" y="4568825"/>
          <a:ext cx="3095625" cy="3783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29" name="Equation" r:id="rId6" imgW="1282680" imgH="190440" progId="Equation.3">
                  <p:embed/>
                </p:oleObj>
              </mc:Choice>
              <mc:Fallback>
                <p:oleObj name="Equation" r:id="rId6" imgW="1282680" imgH="1904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249363" y="4568825"/>
                        <a:ext cx="3095625" cy="378309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60905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b="0" i="0" u="none" smtClean="0"/>
              <a:t>GARCH</a:t>
            </a:r>
            <a:r>
              <a:rPr lang="en-GB" b="0" i="0" u="none" dirty="0" smtClean="0"/>
              <a:t>: variance equation</a:t>
            </a:r>
            <a:endParaRPr lang="x-none" b="0" i="0" u="none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25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811530" y="1100628"/>
            <a:ext cx="7520940" cy="3579849"/>
          </a:xfrm>
        </p:spPr>
        <p:txBody>
          <a:bodyPr/>
          <a:lstStyle/>
          <a:p>
            <a:pPr>
              <a:buClr>
                <a:schemeClr val="accent2"/>
              </a:buClr>
              <a:buFont typeface="Wingdings" pitchFamily="2" charset="2"/>
              <a:buChar char="§"/>
            </a:pPr>
            <a:r>
              <a:rPr lang="en-GB" b="0" dirty="0"/>
              <a:t>R</a:t>
            </a:r>
            <a:r>
              <a:rPr lang="en-GB" b="0" dirty="0" smtClean="0"/>
              <a:t>egression on squared returns</a:t>
            </a:r>
          </a:p>
          <a:p>
            <a:pPr>
              <a:buClr>
                <a:schemeClr val="accent2"/>
              </a:buClr>
              <a:buFont typeface="Wingdings" pitchFamily="2" charset="2"/>
              <a:buChar char="§"/>
            </a:pPr>
            <a:r>
              <a:rPr lang="en-GB" b="0" dirty="0" smtClean="0"/>
              <a:t>Auto-regression on previous conditional variance</a:t>
            </a:r>
          </a:p>
          <a:p>
            <a:pPr>
              <a:buClr>
                <a:schemeClr val="accent2"/>
              </a:buClr>
              <a:buFont typeface="Wingdings" pitchFamily="2" charset="2"/>
              <a:buChar char="§"/>
            </a:pPr>
            <a:r>
              <a:rPr lang="en-GB" b="0" dirty="0" smtClean="0"/>
              <a:t>So for GARCH</a:t>
            </a:r>
            <a:r>
              <a:rPr lang="en-GB" b="0" i="1" dirty="0" smtClean="0"/>
              <a:t>(1,1)</a:t>
            </a:r>
          </a:p>
          <a:p>
            <a:pPr>
              <a:buClr>
                <a:schemeClr val="accent2"/>
              </a:buClr>
              <a:buFont typeface="Wingdings" pitchFamily="2" charset="2"/>
              <a:buChar char="§"/>
            </a:pPr>
            <a:endParaRPr lang="en-GB" b="0" dirty="0"/>
          </a:p>
          <a:p>
            <a:pPr>
              <a:buClr>
                <a:schemeClr val="accent2"/>
              </a:buClr>
              <a:buFont typeface="Wingdings" pitchFamily="2" charset="2"/>
              <a:buChar char="§"/>
            </a:pPr>
            <a:endParaRPr lang="en-GB" b="0" dirty="0" smtClean="0"/>
          </a:p>
          <a:p>
            <a:pPr>
              <a:buClr>
                <a:schemeClr val="accent2"/>
              </a:buClr>
              <a:buFont typeface="Wingdings" pitchFamily="2" charset="2"/>
              <a:buChar char="§"/>
            </a:pPr>
            <a:endParaRPr lang="en-GB" b="0" dirty="0"/>
          </a:p>
          <a:p>
            <a:pPr>
              <a:buClr>
                <a:schemeClr val="accent2"/>
              </a:buClr>
              <a:buFont typeface="Wingdings" pitchFamily="2" charset="2"/>
              <a:buChar char="§"/>
            </a:pPr>
            <a:endParaRPr lang="en-GB" b="0" dirty="0" smtClean="0"/>
          </a:p>
          <a:p>
            <a:pPr>
              <a:buClr>
                <a:schemeClr val="accent2"/>
              </a:buClr>
              <a:buFont typeface="Wingdings" pitchFamily="2" charset="2"/>
              <a:buChar char="§"/>
            </a:pPr>
            <a:r>
              <a:rPr lang="en-GB" b="0" dirty="0" smtClean="0"/>
              <a:t>For GARCH</a:t>
            </a:r>
            <a:r>
              <a:rPr lang="en-GB" b="0" i="1" dirty="0" smtClean="0"/>
              <a:t>(</a:t>
            </a:r>
            <a:r>
              <a:rPr lang="en-GB" b="0" i="1" dirty="0" err="1" smtClean="0"/>
              <a:t>p,q</a:t>
            </a:r>
            <a:r>
              <a:rPr lang="en-GB" b="0" i="1" dirty="0" smtClean="0"/>
              <a:t>) </a:t>
            </a:r>
            <a:r>
              <a:rPr lang="en-GB" b="0" dirty="0" smtClean="0"/>
              <a:t>the </a:t>
            </a:r>
            <a:r>
              <a:rPr lang="en-GB" b="0" dirty="0"/>
              <a:t>v</a:t>
            </a:r>
            <a:r>
              <a:rPr lang="en-GB" b="0" dirty="0" smtClean="0"/>
              <a:t>ariance equation generalises</a:t>
            </a:r>
          </a:p>
          <a:p>
            <a:pPr>
              <a:buClr>
                <a:schemeClr val="accent2"/>
              </a:buClr>
              <a:buFont typeface="Wingdings" pitchFamily="2" charset="2"/>
              <a:buChar char="§"/>
            </a:pPr>
            <a:endParaRPr lang="en-GB" b="0" dirty="0"/>
          </a:p>
        </p:txBody>
      </p:sp>
      <p:graphicFrame>
        <p:nvGraphicFramePr>
          <p:cNvPr id="7" name="Object 6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806759102"/>
              </p:ext>
            </p:extLst>
          </p:nvPr>
        </p:nvGraphicFramePr>
        <p:xfrm>
          <a:off x="1563034" y="2229965"/>
          <a:ext cx="2480049" cy="11353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47" name="Equation" r:id="rId3" imgW="1333440" imgH="609480" progId="Equation.3">
                  <p:embed/>
                </p:oleObj>
              </mc:Choice>
              <mc:Fallback>
                <p:oleObj name="Equation" r:id="rId3" imgW="1333440" imgH="609480" progId="Equation.3">
                  <p:embed/>
                  <p:pic>
                    <p:nvPicPr>
                      <p:cNvPr id="0" name="Content Placeholder 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3034" y="2229965"/>
                        <a:ext cx="2480049" cy="1135347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062666374"/>
              </p:ext>
            </p:extLst>
          </p:nvPr>
        </p:nvGraphicFramePr>
        <p:xfrm>
          <a:off x="1576388" y="4094163"/>
          <a:ext cx="577215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48" name="Equation" r:id="rId5" imgW="2895480" imgH="253800" progId="Equation.3">
                  <p:embed/>
                </p:oleObj>
              </mc:Choice>
              <mc:Fallback>
                <p:oleObj name="Equation" r:id="rId5" imgW="2895480" imgH="253800" progId="Equation.3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6388" y="4094163"/>
                        <a:ext cx="5772150" cy="508000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Nasdaq</a:t>
            </a:r>
            <a:r>
              <a:rPr lang="en-GB" dirty="0" smtClean="0"/>
              <a:t>: </a:t>
            </a:r>
            <a:r>
              <a:rPr lang="en-GB" dirty="0" err="1" smtClean="0"/>
              <a:t>garch</a:t>
            </a:r>
            <a:r>
              <a:rPr lang="en-GB" dirty="0" smtClean="0"/>
              <a:t> variance</a:t>
            </a:r>
            <a:endParaRPr lang="x-none" b="0" i="0" u="none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26</a:t>
            </a:fld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8253" y="1100138"/>
            <a:ext cx="5369718" cy="3579812"/>
          </a:xfrm>
        </p:spPr>
      </p:pic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4841364"/>
              </p:ext>
            </p:extLst>
          </p:nvPr>
        </p:nvGraphicFramePr>
        <p:xfrm>
          <a:off x="2103196" y="4820041"/>
          <a:ext cx="2468804" cy="147211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50582"/>
                <a:gridCol w="918222"/>
              </a:tblGrid>
              <a:tr h="248054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/>
                        <a:t>Crisis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/>
                        <a:t>Date</a:t>
                      </a:r>
                      <a:endParaRPr lang="en-GB" sz="1400" dirty="0"/>
                    </a:p>
                  </a:txBody>
                  <a:tcPr/>
                </a:tc>
              </a:tr>
              <a:tr h="248054"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Black Monday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Oct 1987</a:t>
                      </a:r>
                      <a:endParaRPr lang="en-GB" sz="1200" dirty="0"/>
                    </a:p>
                  </a:txBody>
                  <a:tcPr/>
                </a:tc>
              </a:tr>
              <a:tr h="297664"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Asian Crisis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Oct 1997</a:t>
                      </a:r>
                      <a:endParaRPr lang="en-GB" sz="1200" dirty="0"/>
                    </a:p>
                  </a:txBody>
                  <a:tcPr/>
                </a:tc>
              </a:tr>
              <a:tr h="297664"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LTCM/Russian Crisis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Aug</a:t>
                      </a:r>
                      <a:r>
                        <a:rPr lang="en-GB" sz="1200" baseline="0" dirty="0" smtClean="0"/>
                        <a:t> 1998</a:t>
                      </a:r>
                      <a:endParaRPr lang="en-GB" sz="1200" dirty="0"/>
                    </a:p>
                  </a:txBody>
                  <a:tcPr/>
                </a:tc>
              </a:tr>
              <a:tr h="297664"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Dot-com Bubble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Apr 2000</a:t>
                      </a:r>
                      <a:endParaRPr lang="en-GB" sz="1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4" name="Cloud 13"/>
          <p:cNvSpPr/>
          <p:nvPr/>
        </p:nvSpPr>
        <p:spPr>
          <a:xfrm>
            <a:off x="4456098" y="5203191"/>
            <a:ext cx="1909168" cy="705812"/>
          </a:xfrm>
          <a:prstGeom prst="cloud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mbria" pitchFamily="18" charset="0"/>
              </a:rPr>
              <a:t>VIX </a:t>
            </a:r>
            <a:r>
              <a:rPr lang="en-US" sz="1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Cambria" pitchFamily="18" charset="0"/>
              </a:rPr>
              <a:t>is the “fear gauge</a:t>
            </a:r>
            <a:r>
              <a:rPr lang="en-US" sz="1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mbria" pitchFamily="18" charset="0"/>
              </a:rPr>
              <a:t>”</a:t>
            </a:r>
            <a:endParaRPr lang="en-US" sz="14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365266" y="3037243"/>
            <a:ext cx="2058341" cy="95410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 smtClean="0"/>
              <a:t>ARMA(1,1) – mean</a:t>
            </a:r>
          </a:p>
          <a:p>
            <a:r>
              <a:rPr lang="en-US" sz="1400" dirty="0" smtClean="0"/>
              <a:t>GARCH(1,1) - variance</a:t>
            </a:r>
          </a:p>
          <a:p>
            <a:r>
              <a:rPr lang="en-US" sz="1400" dirty="0" smtClean="0"/>
              <a:t>Student’s t – Noise</a:t>
            </a:r>
          </a:p>
          <a:p>
            <a:r>
              <a:rPr lang="en-US" sz="1400" dirty="0" smtClean="0"/>
              <a:t>Monday’s are special</a:t>
            </a:r>
          </a:p>
        </p:txBody>
      </p:sp>
    </p:spTree>
    <p:extLst>
      <p:ext uri="{BB962C8B-B14F-4D97-AF65-F5344CB8AC3E}">
        <p14:creationId xmlns:p14="http://schemas.microsoft.com/office/powerpoint/2010/main" val="3085933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 pause for breath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accent2"/>
              </a:buClr>
              <a:buFont typeface="Wingdings" pitchFamily="2" charset="2"/>
              <a:buChar char="§"/>
            </a:pPr>
            <a:r>
              <a:rPr lang="en-GB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Let us review the path taken</a:t>
            </a:r>
          </a:p>
          <a:p>
            <a:pPr>
              <a:buClr>
                <a:schemeClr val="accent2"/>
              </a:buClr>
              <a:buFont typeface="Wingdings" pitchFamily="2" charset="2"/>
              <a:buChar char="§"/>
            </a:pPr>
            <a:r>
              <a:rPr lang="en-GB" dirty="0" smtClean="0"/>
              <a:t>Moving Average (MA) models</a:t>
            </a:r>
          </a:p>
          <a:p>
            <a:pPr lvl="2"/>
            <a:r>
              <a:rPr lang="en-GB" dirty="0" smtClean="0"/>
              <a:t>Smooth randomness revealing trend</a:t>
            </a:r>
          </a:p>
          <a:p>
            <a:pPr>
              <a:buClr>
                <a:schemeClr val="accent2"/>
              </a:buClr>
              <a:buFont typeface="Wingdings" pitchFamily="2" charset="2"/>
              <a:buChar char="§"/>
            </a:pPr>
            <a:r>
              <a:rPr lang="en-GB" dirty="0" smtClean="0"/>
              <a:t>Autoregressive (AR) models</a:t>
            </a:r>
          </a:p>
          <a:p>
            <a:pPr lvl="2"/>
            <a:r>
              <a:rPr lang="en-GB" dirty="0" smtClean="0"/>
              <a:t>Capture statistical relations between current and recent history</a:t>
            </a:r>
          </a:p>
          <a:p>
            <a:pPr>
              <a:buClr>
                <a:schemeClr val="accent2"/>
              </a:buClr>
              <a:buFont typeface="Wingdings" pitchFamily="2" charset="2"/>
              <a:buChar char="§"/>
            </a:pPr>
            <a:r>
              <a:rPr lang="en-GB" dirty="0" smtClean="0"/>
              <a:t>Autoregressive Moving Average (ARMA) models</a:t>
            </a:r>
          </a:p>
          <a:p>
            <a:pPr lvl="2"/>
            <a:r>
              <a:rPr lang="en-GB" dirty="0" smtClean="0"/>
              <a:t>Combine AR and MA features</a:t>
            </a:r>
          </a:p>
          <a:p>
            <a:pPr lvl="2"/>
            <a:r>
              <a:rPr lang="en-GB" dirty="0" smtClean="0"/>
              <a:t>Can produce convincing forecasts</a:t>
            </a:r>
          </a:p>
          <a:p>
            <a:pPr>
              <a:buClr>
                <a:schemeClr val="accent2"/>
              </a:buClr>
              <a:buFont typeface="Wingdings" pitchFamily="2" charset="2"/>
              <a:buChar char="§"/>
            </a:pPr>
            <a:r>
              <a:rPr lang="en-GB" dirty="0" err="1" smtClean="0"/>
              <a:t>Generalisd</a:t>
            </a:r>
            <a:r>
              <a:rPr lang="en-GB" dirty="0" smtClean="0"/>
              <a:t> Autoregressive Conditional </a:t>
            </a:r>
            <a:r>
              <a:rPr lang="en-GB" dirty="0" err="1" smtClean="0"/>
              <a:t>Heteroscedasticity</a:t>
            </a:r>
            <a:r>
              <a:rPr lang="en-GB" dirty="0" smtClean="0"/>
              <a:t> (GARCH) models</a:t>
            </a:r>
          </a:p>
          <a:p>
            <a:pPr lvl="2"/>
            <a:r>
              <a:rPr lang="en-GB" dirty="0" smtClean="0"/>
              <a:t>Include volatility modelling</a:t>
            </a:r>
          </a:p>
          <a:p>
            <a:pPr lvl="2"/>
            <a:r>
              <a:rPr lang="en-GB" dirty="0" smtClean="0"/>
              <a:t>Widely accepted volatility forecasting capabilities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074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b="0" i="0" u="none" dirty="0" smtClean="0"/>
              <a:t>Quiz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Which time-series model uses the longest ‘history</a:t>
            </a:r>
            <a:r>
              <a:rPr lang="en-US" dirty="0" smtClean="0"/>
              <a:t>’?</a:t>
            </a:r>
          </a:p>
          <a:p>
            <a:r>
              <a:rPr lang="en-US" dirty="0"/>
              <a:t>	</a:t>
            </a:r>
            <a:r>
              <a:rPr lang="en-US" dirty="0" smtClean="0">
                <a:solidFill>
                  <a:schemeClr val="accent6"/>
                </a:solidFill>
              </a:rPr>
              <a:t>A)  ARMA(1,2)</a:t>
            </a:r>
          </a:p>
          <a:p>
            <a:endParaRPr lang="en-US" dirty="0">
              <a:solidFill>
                <a:schemeClr val="accent6"/>
              </a:solidFill>
            </a:endParaRPr>
          </a:p>
          <a:p>
            <a:r>
              <a:rPr lang="en-US" dirty="0" smtClean="0">
                <a:solidFill>
                  <a:schemeClr val="accent6"/>
                </a:solidFill>
              </a:rPr>
              <a:t>	B)  GARCH(2,2)</a:t>
            </a:r>
          </a:p>
          <a:p>
            <a:endParaRPr lang="en-US" dirty="0">
              <a:solidFill>
                <a:schemeClr val="accent6"/>
              </a:solidFill>
            </a:endParaRPr>
          </a:p>
          <a:p>
            <a:r>
              <a:rPr lang="en-US" dirty="0" smtClean="0">
                <a:solidFill>
                  <a:schemeClr val="accent6"/>
                </a:solidFill>
              </a:rPr>
              <a:t>	C)  MA(2)</a:t>
            </a:r>
          </a:p>
          <a:p>
            <a:endParaRPr lang="en-US" dirty="0">
              <a:solidFill>
                <a:schemeClr val="accent6"/>
              </a:solidFill>
            </a:endParaRPr>
          </a:p>
          <a:p>
            <a:r>
              <a:rPr lang="en-US" dirty="0" smtClean="0">
                <a:solidFill>
                  <a:schemeClr val="accent6"/>
                </a:solidFill>
              </a:rPr>
              <a:t>	D)  AR(3)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931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b="0" i="0" u="none" dirty="0" smtClean="0"/>
              <a:t>Quiz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Which one of the following is </a:t>
            </a:r>
            <a:r>
              <a:rPr lang="en-US" u="sng" dirty="0" smtClean="0"/>
              <a:t>not</a:t>
            </a:r>
            <a:r>
              <a:rPr lang="en-US" dirty="0" smtClean="0"/>
              <a:t> true of the Auto </a:t>
            </a:r>
            <a:r>
              <a:rPr lang="en-US" dirty="0"/>
              <a:t>C</a:t>
            </a:r>
            <a:r>
              <a:rPr lang="en-US" dirty="0" smtClean="0"/>
              <a:t>orrelation Function?</a:t>
            </a:r>
          </a:p>
          <a:p>
            <a:r>
              <a:rPr lang="en-US" dirty="0"/>
              <a:t>	</a:t>
            </a:r>
            <a:r>
              <a:rPr lang="en-US" dirty="0" smtClean="0">
                <a:solidFill>
                  <a:schemeClr val="accent6"/>
                </a:solidFill>
              </a:rPr>
              <a:t>A)  Its value is always 1</a:t>
            </a:r>
          </a:p>
          <a:p>
            <a:endParaRPr lang="en-US" dirty="0">
              <a:solidFill>
                <a:schemeClr val="accent6"/>
              </a:solidFill>
            </a:endParaRPr>
          </a:p>
          <a:p>
            <a:r>
              <a:rPr lang="en-US" dirty="0" smtClean="0">
                <a:solidFill>
                  <a:schemeClr val="accent6"/>
                </a:solidFill>
              </a:rPr>
              <a:t>	B)  Its value is always between -1 and +1</a:t>
            </a:r>
          </a:p>
          <a:p>
            <a:endParaRPr lang="en-US" dirty="0">
              <a:solidFill>
                <a:schemeClr val="accent6"/>
              </a:solidFill>
            </a:endParaRPr>
          </a:p>
          <a:p>
            <a:r>
              <a:rPr lang="en-US" dirty="0" smtClean="0">
                <a:solidFill>
                  <a:schemeClr val="accent6"/>
                </a:solidFill>
              </a:rPr>
              <a:t>	C)  A value above (or below) the level of significance indicates </a:t>
            </a:r>
            <a:r>
              <a:rPr lang="en-US" dirty="0">
                <a:solidFill>
                  <a:schemeClr val="accent6"/>
                </a:solidFill>
              </a:rPr>
              <a:t> </a:t>
            </a:r>
            <a:r>
              <a:rPr lang="en-US" dirty="0" smtClean="0">
                <a:solidFill>
                  <a:schemeClr val="accent6"/>
                </a:solidFill>
              </a:rPr>
              <a:t>auto-regression</a:t>
            </a:r>
          </a:p>
          <a:p>
            <a:endParaRPr lang="en-US" dirty="0">
              <a:solidFill>
                <a:schemeClr val="accent6"/>
              </a:solidFill>
            </a:endParaRPr>
          </a:p>
          <a:p>
            <a:r>
              <a:rPr lang="en-US" dirty="0" smtClean="0">
                <a:solidFill>
                  <a:schemeClr val="accent6"/>
                </a:solidFill>
              </a:rPr>
              <a:t>	D)  It is an important tool in the analysis of time series data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938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b="0" i="0" u="none" dirty="0" smtClean="0"/>
              <a:t>Quiz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time series modeling what does the acronym GARCH mean?</a:t>
            </a:r>
          </a:p>
          <a:p>
            <a:r>
              <a:rPr lang="en-US" dirty="0"/>
              <a:t>	</a:t>
            </a:r>
            <a:r>
              <a:rPr lang="en-US" dirty="0" smtClean="0">
                <a:solidFill>
                  <a:schemeClr val="accent6"/>
                </a:solidFill>
              </a:rPr>
              <a:t>A)  Growing auto regression for controlling homogeneity</a:t>
            </a:r>
          </a:p>
          <a:p>
            <a:endParaRPr lang="en-US" dirty="0">
              <a:solidFill>
                <a:schemeClr val="accent6"/>
              </a:solidFill>
            </a:endParaRPr>
          </a:p>
          <a:p>
            <a:r>
              <a:rPr lang="en-US" dirty="0" smtClean="0">
                <a:solidFill>
                  <a:schemeClr val="accent6"/>
                </a:solidFill>
              </a:rPr>
              <a:t>	B)  Growing and regressing classical </a:t>
            </a:r>
            <a:r>
              <a:rPr lang="en-US" dirty="0" err="1" smtClean="0">
                <a:solidFill>
                  <a:schemeClr val="accent6"/>
                </a:solidFill>
              </a:rPr>
              <a:t>homeothapy</a:t>
            </a:r>
            <a:endParaRPr lang="en-US" dirty="0" smtClean="0">
              <a:solidFill>
                <a:schemeClr val="accent6"/>
              </a:solidFill>
            </a:endParaRPr>
          </a:p>
          <a:p>
            <a:endParaRPr lang="en-US" dirty="0">
              <a:solidFill>
                <a:schemeClr val="accent6"/>
              </a:solidFill>
            </a:endParaRPr>
          </a:p>
          <a:p>
            <a:r>
              <a:rPr lang="en-US" dirty="0" smtClean="0">
                <a:solidFill>
                  <a:schemeClr val="accent6"/>
                </a:solidFill>
              </a:rPr>
              <a:t>	C)  </a:t>
            </a:r>
            <a:r>
              <a:rPr lang="en-US" dirty="0" err="1" smtClean="0">
                <a:solidFill>
                  <a:schemeClr val="accent6"/>
                </a:solidFill>
              </a:rPr>
              <a:t>Generalised</a:t>
            </a:r>
            <a:r>
              <a:rPr lang="en-US" dirty="0" smtClean="0">
                <a:solidFill>
                  <a:schemeClr val="accent6"/>
                </a:solidFill>
              </a:rPr>
              <a:t> auto regression conditioned with </a:t>
            </a:r>
            <a:r>
              <a:rPr lang="en-US" dirty="0" err="1" smtClean="0">
                <a:solidFill>
                  <a:schemeClr val="accent6"/>
                </a:solidFill>
              </a:rPr>
              <a:t>heteroscedasticity</a:t>
            </a:r>
            <a:endParaRPr lang="en-US" dirty="0" smtClean="0">
              <a:solidFill>
                <a:schemeClr val="accent6"/>
              </a:solidFill>
            </a:endParaRPr>
          </a:p>
          <a:p>
            <a:endParaRPr lang="en-US" dirty="0">
              <a:solidFill>
                <a:schemeClr val="accent6"/>
              </a:solidFill>
            </a:endParaRPr>
          </a:p>
          <a:p>
            <a:r>
              <a:rPr lang="en-US" dirty="0" smtClean="0">
                <a:solidFill>
                  <a:schemeClr val="accent6"/>
                </a:solidFill>
              </a:rPr>
              <a:t>	D)  </a:t>
            </a:r>
            <a:r>
              <a:rPr lang="en-US" dirty="0" err="1">
                <a:solidFill>
                  <a:schemeClr val="accent6"/>
                </a:solidFill>
              </a:rPr>
              <a:t>G</a:t>
            </a:r>
            <a:r>
              <a:rPr lang="en-US" dirty="0" err="1" smtClean="0">
                <a:solidFill>
                  <a:schemeClr val="accent6"/>
                </a:solidFill>
              </a:rPr>
              <a:t>eneralised</a:t>
            </a:r>
            <a:r>
              <a:rPr lang="en-US" dirty="0" smtClean="0">
                <a:solidFill>
                  <a:schemeClr val="accent6"/>
                </a:solidFill>
              </a:rPr>
              <a:t> auto regressive conditional </a:t>
            </a:r>
            <a:r>
              <a:rPr lang="en-US" dirty="0" err="1" smtClean="0">
                <a:solidFill>
                  <a:schemeClr val="accent6"/>
                </a:solidFill>
              </a:rPr>
              <a:t>heteroscedasticity</a:t>
            </a:r>
            <a:r>
              <a:rPr lang="en-US" dirty="0" smtClean="0">
                <a:solidFill>
                  <a:schemeClr val="accent6"/>
                </a:solidFill>
              </a:rPr>
              <a:t> 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893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Close</a:t>
            </a:r>
            <a:endParaRPr lang="x-none" b="0" i="0" u="none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1" algn="ctr"/>
            <a:r>
              <a:rPr lang="en-GB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“</a:t>
            </a:r>
            <a:r>
              <a:rPr lang="x-none" sz="2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Prediction </a:t>
            </a:r>
            <a:r>
              <a:rPr lang="x-none" sz="24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is very </a:t>
            </a:r>
            <a:r>
              <a:rPr lang="x-none" sz="2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difficult</a:t>
            </a:r>
            <a:r>
              <a:rPr lang="en-GB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,</a:t>
            </a:r>
            <a:r>
              <a:rPr lang="x-none" sz="2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x-none" sz="24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especially about the </a:t>
            </a:r>
            <a:r>
              <a:rPr lang="x-none" sz="2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future</a:t>
            </a:r>
            <a:r>
              <a:rPr lang="en-GB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”</a:t>
            </a:r>
            <a:endParaRPr lang="en-GB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lvl="1" algn="ctr"/>
            <a:r>
              <a:rPr lang="en-GB" sz="2400" b="1" i="1" dirty="0" err="1"/>
              <a:t>Neils</a:t>
            </a:r>
            <a:r>
              <a:rPr lang="en-GB" sz="2400" b="1" i="1" dirty="0"/>
              <a:t> </a:t>
            </a:r>
            <a:r>
              <a:rPr lang="en-GB" sz="2400" b="1" i="1" dirty="0" smtClean="0"/>
              <a:t>Bohr, Physicist</a:t>
            </a:r>
            <a:endParaRPr lang="x-none" sz="2400" b="1" i="1"/>
          </a:p>
          <a:p>
            <a:pPr lvl="1" algn="ctr"/>
            <a:r>
              <a:rPr lang="en-GB" sz="2400" b="1" i="0" u="none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</a:p>
          <a:p>
            <a:pPr lvl="1" algn="ctr"/>
            <a:r>
              <a:rPr lang="en-GB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</a:t>
            </a:r>
            <a:r>
              <a:rPr lang="en-GB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athematical forecasting uses statistics to find links between past and future then builds models that capture those links</a:t>
            </a:r>
            <a:endParaRPr lang="en-GB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lvl="1" algn="ctr"/>
            <a:r>
              <a:rPr lang="en-GB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en-GB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lvl="1" algn="ctr"/>
            <a:r>
              <a:rPr lang="en-GB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The approach can be startlingly successful at times despite the fundamental impossibility of what is being attempted</a:t>
            </a:r>
            <a:endParaRPr lang="en-GB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31</a:t>
            </a:fld>
            <a:endParaRPr lang="en-US"/>
          </a:p>
        </p:txBody>
      </p:sp>
      <p:sp>
        <p:nvSpPr>
          <p:cNvPr id="5" name="Cloud 4"/>
          <p:cNvSpPr/>
          <p:nvPr/>
        </p:nvSpPr>
        <p:spPr>
          <a:xfrm>
            <a:off x="4456096" y="5360894"/>
            <a:ext cx="3477669" cy="941294"/>
          </a:xfrm>
          <a:prstGeom prst="cloud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mbria" pitchFamily="18" charset="0"/>
              </a:rPr>
              <a:t>Next week :</a:t>
            </a:r>
          </a:p>
          <a:p>
            <a:pPr algn="ctr"/>
            <a:r>
              <a:rPr lang="en-US" sz="16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mbria" pitchFamily="18" charset="0"/>
              </a:rPr>
              <a:t>“Finance </a:t>
            </a:r>
            <a:r>
              <a:rPr lang="en-US" sz="1600" i="1" u="sn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mbria" pitchFamily="18" charset="0"/>
              </a:rPr>
              <a:t>for</a:t>
            </a:r>
            <a:r>
              <a:rPr lang="en-US" sz="16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mbria" pitchFamily="18" charset="0"/>
              </a:rPr>
              <a:t> the Future”</a:t>
            </a:r>
            <a:endParaRPr lang="en-US" sz="16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9487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Tools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accent2"/>
              </a:buClr>
              <a:buFont typeface="Wingdings" pitchFamily="2" charset="2"/>
              <a:buChar char="§"/>
            </a:pPr>
            <a:r>
              <a:rPr lang="en-GB" dirty="0" smtClean="0"/>
              <a:t>Books</a:t>
            </a:r>
          </a:p>
          <a:p>
            <a:pPr lvl="2"/>
            <a:r>
              <a:rPr lang="en-GB" dirty="0" smtClean="0"/>
              <a:t>“Time Series </a:t>
            </a:r>
            <a:r>
              <a:rPr lang="en-GB" dirty="0"/>
              <a:t>A</a:t>
            </a:r>
            <a:r>
              <a:rPr lang="en-GB" dirty="0" smtClean="0"/>
              <a:t>nalysis”, James Hamilton, 1994</a:t>
            </a:r>
          </a:p>
          <a:p>
            <a:pPr lvl="2"/>
            <a:r>
              <a:rPr lang="en-GB" dirty="0" smtClean="0"/>
              <a:t>“Time Series Models”, Andrew Harvey, 1993</a:t>
            </a:r>
            <a:endParaRPr lang="en-GB" dirty="0"/>
          </a:p>
          <a:p>
            <a:pPr lvl="2"/>
            <a:r>
              <a:rPr lang="en-GB" dirty="0" smtClean="0"/>
              <a:t>“Econometric Analysis”, William H. Greene, 7</a:t>
            </a:r>
            <a:r>
              <a:rPr lang="en-GB" baseline="30000" dirty="0" smtClean="0"/>
              <a:t>th</a:t>
            </a:r>
            <a:r>
              <a:rPr lang="en-GB" dirty="0" smtClean="0"/>
              <a:t> Ed., 2011</a:t>
            </a:r>
          </a:p>
          <a:p>
            <a:pPr>
              <a:buClr>
                <a:schemeClr val="accent2"/>
              </a:buClr>
              <a:buFont typeface="Wingdings" pitchFamily="2" charset="2"/>
              <a:buChar char="§"/>
            </a:pPr>
            <a:r>
              <a:rPr lang="en-GB" dirty="0" smtClean="0"/>
              <a:t>Software</a:t>
            </a:r>
          </a:p>
          <a:p>
            <a:pPr lvl="2"/>
            <a:r>
              <a:rPr lang="en-GB" dirty="0" smtClean="0"/>
              <a:t>R  (www.r-project.org)</a:t>
            </a:r>
          </a:p>
          <a:p>
            <a:pPr lvl="2"/>
            <a:r>
              <a:rPr lang="en-GB" dirty="0" err="1" smtClean="0"/>
              <a:t>OxMetrics</a:t>
            </a:r>
            <a:r>
              <a:rPr lang="en-GB" dirty="0" smtClean="0"/>
              <a:t>   (www.oxmetrics.net)</a:t>
            </a:r>
          </a:p>
          <a:p>
            <a:pPr lvl="2"/>
            <a:r>
              <a:rPr lang="en-GB" dirty="0" err="1" smtClean="0"/>
              <a:t>Mathematica</a:t>
            </a:r>
            <a:r>
              <a:rPr lang="en-GB" dirty="0" smtClean="0"/>
              <a:t>  (www.wolfram.com/mathematica)</a:t>
            </a:r>
          </a:p>
          <a:p>
            <a:pPr lvl="2"/>
            <a:r>
              <a:rPr lang="en-GB" dirty="0" err="1" smtClean="0"/>
              <a:t>MatLab</a:t>
            </a:r>
            <a:r>
              <a:rPr lang="en-GB" dirty="0" smtClean="0"/>
              <a:t>  (www.mathworks.com)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761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FF0000"/>
                </a:solidFill>
              </a:rPr>
              <a:t>End</a:t>
            </a:r>
            <a:endParaRPr lang="x-none" b="0" i="0" u="none" dirty="0" smtClean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FF0000"/>
          </a:solidFill>
        </p:spPr>
        <p:txBody>
          <a:bodyPr/>
          <a:lstStyle/>
          <a:p>
            <a:pPr lvl="0"/>
            <a:endParaRPr lang="x-none" b="0" i="0" u="none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42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Overr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华文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Angles">
    <a:dk1>
      <a:srgbClr val="000000"/>
    </a:dk1>
    <a:lt1>
      <a:srgbClr val="FFFFFF"/>
    </a:lt1>
    <a:dk2>
      <a:srgbClr val="434342"/>
    </a:dk2>
    <a:lt2>
      <a:srgbClr val="CDD7D9"/>
    </a:lt2>
    <a:accent1>
      <a:srgbClr val="797B7E"/>
    </a:accent1>
    <a:accent2>
      <a:srgbClr val="F96A1B"/>
    </a:accent2>
    <a:accent3>
      <a:srgbClr val="08A1D9"/>
    </a:accent3>
    <a:accent4>
      <a:srgbClr val="7C984A"/>
    </a:accent4>
    <a:accent5>
      <a:srgbClr val="C2AD8D"/>
    </a:accent5>
    <a:accent6>
      <a:srgbClr val="506E94"/>
    </a:accent6>
    <a:hlink>
      <a:srgbClr val="5F5F5F"/>
    </a:hlink>
    <a:folHlink>
      <a:srgbClr val="969696"/>
    </a:folHlink>
  </a:clrScheme>
  <a:fontScheme name="Angles">
    <a:majorFont>
      <a:latin typeface="Franklin Gothic Medium"/>
      <a:ea typeface=""/>
      <a:cs typeface=""/>
      <a:font script="Jpan" typeface="HG創英角ｺﾞｼｯｸUB"/>
      <a:font script="Hang" typeface="돋움"/>
      <a:font script="Hans" typeface="微软雅黑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Franklin Gothic Book"/>
      <a:ea typeface=""/>
      <a:cs typeface=""/>
      <a:font script="Jpan" typeface="ＭＳ Ｐゴシック"/>
      <a:font script="Hang" typeface="맑은 고딕"/>
      <a:font script="Hans" typeface="华文隶书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Angles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20400000"/>
          </a:lightRig>
        </a:scene3d>
        <a:sp3d contourW="6350">
          <a:bevelT w="41275" h="19050" prst="angle"/>
          <a:contourClr>
            <a:schemeClr val="phClr">
              <a:shade val="25000"/>
              <a:satMod val="150000"/>
            </a:schemeClr>
          </a:contourClr>
        </a:sp3d>
      </a:effectStyle>
    </a:effectStyleLst>
    <a:bgFillStyleLst>
      <a:solidFill>
        <a:schemeClr val="phClr"/>
      </a:solidFill>
      <a:blipFill rotWithShape="1">
        <a:blip xmlns:r="http://schemas.openxmlformats.org/officeDocument/2006/relationships" r:embed="rId1">
          <a:duotone>
            <a:schemeClr val="phClr">
              <a:tint val="90000"/>
              <a:shade val="85000"/>
            </a:schemeClr>
            <a:schemeClr val="phClr">
              <a:tint val="95000"/>
              <a:shade val="99000"/>
            </a:schemeClr>
          </a:duotone>
        </a:blip>
        <a:tile tx="0" ty="0" sx="100000" sy="100000" flip="none" algn="tl"/>
      </a:blipFill>
      <a:blipFill rotWithShape="1">
        <a:blip xmlns:r="http://schemas.openxmlformats.org/officeDocument/2006/relationships" r:embed="rId2">
          <a:duotone>
            <a:schemeClr val="phClr">
              <a:tint val="93000"/>
              <a:shade val="85000"/>
            </a:schemeClr>
            <a:schemeClr val="phClr">
              <a:tint val="96000"/>
              <a:shade val="99000"/>
            </a:schemeClr>
          </a:duotone>
        </a:blip>
        <a:tile tx="0" ty="0" sx="90000" sy="90000" flip="none" algn="tl"/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Angles.thmx</Template>
  <TotalTime>29574</TotalTime>
  <Words>1224</Words>
  <Application>Microsoft Office PowerPoint</Application>
  <PresentationFormat>On-screen Show (4:3)</PresentationFormat>
  <Paragraphs>331</Paragraphs>
  <Slides>33</Slides>
  <Notes>5</Notes>
  <HiddenSlides>0</HiddenSlides>
  <MMClips>2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5" baseType="lpstr">
      <vt:lpstr>Angles</vt:lpstr>
      <vt:lpstr>Equation</vt:lpstr>
      <vt:lpstr>Finance and the Future</vt:lpstr>
      <vt:lpstr>Financial forecasting</vt:lpstr>
      <vt:lpstr>What price in 6 months time?</vt:lpstr>
      <vt:lpstr>… And the answer is!</vt:lpstr>
      <vt:lpstr>PowerPoint Presentation</vt:lpstr>
      <vt:lpstr>History = time series</vt:lpstr>
      <vt:lpstr>What's predictable?</vt:lpstr>
      <vt:lpstr>Time series models</vt:lpstr>
      <vt:lpstr>Moving averages</vt:lpstr>
      <vt:lpstr>correlation</vt:lpstr>
      <vt:lpstr>Correlation - visually</vt:lpstr>
      <vt:lpstr>Autoregression</vt:lpstr>
      <vt:lpstr>Auto Correlation Functions</vt:lpstr>
      <vt:lpstr>AR Models</vt:lpstr>
      <vt:lpstr>ARMA models</vt:lpstr>
      <vt:lpstr>maths vs. man - wco case study </vt:lpstr>
      <vt:lpstr>WCO: time series fit</vt:lpstr>
      <vt:lpstr>WCO: building a forecast</vt:lpstr>
      <vt:lpstr>WCO: 6 month forecast</vt:lpstr>
      <vt:lpstr>What about the Volatility?</vt:lpstr>
      <vt:lpstr>Time series variance</vt:lpstr>
      <vt:lpstr>financial Volatility: nasdaq</vt:lpstr>
      <vt:lpstr>Volatility &amp; return acfs</vt:lpstr>
      <vt:lpstr>GARCH!</vt:lpstr>
      <vt:lpstr>GARCH: variance equation</vt:lpstr>
      <vt:lpstr>Nasdaq: garch variance</vt:lpstr>
      <vt:lpstr>A pause for breath</vt:lpstr>
      <vt:lpstr>Quiz</vt:lpstr>
      <vt:lpstr>Quiz</vt:lpstr>
      <vt:lpstr>Quiz</vt:lpstr>
      <vt:lpstr>Close</vt:lpstr>
      <vt:lpstr>Tools</vt:lpstr>
      <vt:lpstr>End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Finance and the Future</dc:title>
  <dc:creator>David</dc:creator>
  <cp:lastModifiedBy>George Edwards</cp:lastModifiedBy>
  <cp:revision>203</cp:revision>
  <dcterms:modified xsi:type="dcterms:W3CDTF">2012-10-23T14:20:18Z</dcterms:modified>
</cp:coreProperties>
</file>